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7" r:id="rId3"/>
    <p:sldId id="268" r:id="rId4"/>
    <p:sldId id="261" r:id="rId5"/>
    <p:sldId id="263" r:id="rId6"/>
    <p:sldId id="262" r:id="rId7"/>
    <p:sldId id="265" r:id="rId8"/>
    <p:sldId id="267" r:id="rId9"/>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E7ACEF-6DEC-4FA2-99F7-5AEF5F9B6CF6}" v="1" dt="2022-04-27T18:21:41.172"/>
    <p1510:client id="{318FA3A4-3A40-4FD1-9349-ED3E49820952}" v="22" dt="2022-04-27T18:41:25.597"/>
    <p1510:client id="{6393A8BD-1A4F-4210-A74B-DC914FB20AB4}" v="45" dt="2022-04-27T08:50:58.778"/>
    <p1510:client id="{82453C2B-4A0D-48AD-A7F1-649F97DFD128}" v="22" dt="2022-04-27T12:47:10.409"/>
    <p1510:client id="{A869B932-0537-40FC-A3FC-4EFFAA6AB6A1}" v="227" dt="2022-04-25T13:15:13.4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84"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谷口 慶太" userId="1fd58cb8368156e3" providerId="Windows Live" clId="Web-{6393A8BD-1A4F-4210-A74B-DC914FB20AB4}"/>
    <pc:docChg chg="addSld delSld modSld sldOrd">
      <pc:chgData name="谷口 慶太" userId="1fd58cb8368156e3" providerId="Windows Live" clId="Web-{6393A8BD-1A4F-4210-A74B-DC914FB20AB4}" dt="2022-04-27T08:50:58.778" v="45" actId="20577"/>
      <pc:docMkLst>
        <pc:docMk/>
      </pc:docMkLst>
      <pc:sldChg chg="delSp modSp">
        <pc:chgData name="谷口 慶太" userId="1fd58cb8368156e3" providerId="Windows Live" clId="Web-{6393A8BD-1A4F-4210-A74B-DC914FB20AB4}" dt="2022-04-27T08:50:04.699" v="38"/>
        <pc:sldMkLst>
          <pc:docMk/>
          <pc:sldMk cId="2288445779" sldId="257"/>
        </pc:sldMkLst>
        <pc:spChg chg="mod">
          <ac:chgData name="谷口 慶太" userId="1fd58cb8368156e3" providerId="Windows Live" clId="Web-{6393A8BD-1A4F-4210-A74B-DC914FB20AB4}" dt="2022-04-27T08:49:05.059" v="28" actId="20577"/>
          <ac:spMkLst>
            <pc:docMk/>
            <pc:sldMk cId="2288445779" sldId="257"/>
            <ac:spMk id="3" creationId="{324386CA-A924-6AA4-0005-5B1B630C0A4E}"/>
          </ac:spMkLst>
        </pc:spChg>
        <pc:spChg chg="del">
          <ac:chgData name="谷口 慶太" userId="1fd58cb8368156e3" providerId="Windows Live" clId="Web-{6393A8BD-1A4F-4210-A74B-DC914FB20AB4}" dt="2022-04-27T08:50:04.699" v="38"/>
          <ac:spMkLst>
            <pc:docMk/>
            <pc:sldMk cId="2288445779" sldId="257"/>
            <ac:spMk id="4" creationId="{ABE8A060-41BD-8946-8E01-28408AFA0305}"/>
          </ac:spMkLst>
        </pc:spChg>
        <pc:picChg chg="del">
          <ac:chgData name="谷口 慶太" userId="1fd58cb8368156e3" providerId="Windows Live" clId="Web-{6393A8BD-1A4F-4210-A74B-DC914FB20AB4}" dt="2022-04-27T08:49:59.856" v="37"/>
          <ac:picMkLst>
            <pc:docMk/>
            <pc:sldMk cId="2288445779" sldId="257"/>
            <ac:picMk id="6" creationId="{8872DCA6-A453-6677-DB02-2FE45D384F0C}"/>
          </ac:picMkLst>
        </pc:picChg>
      </pc:sldChg>
      <pc:sldChg chg="del">
        <pc:chgData name="谷口 慶太" userId="1fd58cb8368156e3" providerId="Windows Live" clId="Web-{6393A8BD-1A4F-4210-A74B-DC914FB20AB4}" dt="2022-04-27T08:46:30.575" v="0"/>
        <pc:sldMkLst>
          <pc:docMk/>
          <pc:sldMk cId="1072972379" sldId="258"/>
        </pc:sldMkLst>
      </pc:sldChg>
      <pc:sldChg chg="modSp del">
        <pc:chgData name="谷口 慶太" userId="1fd58cb8368156e3" providerId="Windows Live" clId="Web-{6393A8BD-1A4F-4210-A74B-DC914FB20AB4}" dt="2022-04-27T08:50:38.559" v="41"/>
        <pc:sldMkLst>
          <pc:docMk/>
          <pc:sldMk cId="2450325121" sldId="260"/>
        </pc:sldMkLst>
        <pc:spChg chg="mod">
          <ac:chgData name="谷口 慶太" userId="1fd58cb8368156e3" providerId="Windows Live" clId="Web-{6393A8BD-1A4F-4210-A74B-DC914FB20AB4}" dt="2022-04-27T08:50:10.246" v="39" actId="1076"/>
          <ac:spMkLst>
            <pc:docMk/>
            <pc:sldMk cId="2450325121" sldId="260"/>
            <ac:spMk id="3" creationId="{AFB2D6DD-08C8-07D9-29C0-98B14E94CB11}"/>
          </ac:spMkLst>
        </pc:spChg>
      </pc:sldChg>
      <pc:sldChg chg="modSp">
        <pc:chgData name="谷口 慶太" userId="1fd58cb8368156e3" providerId="Windows Live" clId="Web-{6393A8BD-1A4F-4210-A74B-DC914FB20AB4}" dt="2022-04-27T08:50:24.293" v="40" actId="20577"/>
        <pc:sldMkLst>
          <pc:docMk/>
          <pc:sldMk cId="3794196356" sldId="261"/>
        </pc:sldMkLst>
        <pc:spChg chg="mod">
          <ac:chgData name="谷口 慶太" userId="1fd58cb8368156e3" providerId="Windows Live" clId="Web-{6393A8BD-1A4F-4210-A74B-DC914FB20AB4}" dt="2022-04-27T08:50:24.293" v="40" actId="20577"/>
          <ac:spMkLst>
            <pc:docMk/>
            <pc:sldMk cId="3794196356" sldId="261"/>
            <ac:spMk id="3" creationId="{559F6152-1C69-2C1D-08AF-25865AA8515B}"/>
          </ac:spMkLst>
        </pc:spChg>
      </pc:sldChg>
      <pc:sldChg chg="modSp">
        <pc:chgData name="谷口 慶太" userId="1fd58cb8368156e3" providerId="Windows Live" clId="Web-{6393A8BD-1A4F-4210-A74B-DC914FB20AB4}" dt="2022-04-27T08:50:58.778" v="45" actId="20577"/>
        <pc:sldMkLst>
          <pc:docMk/>
          <pc:sldMk cId="146528618" sldId="262"/>
        </pc:sldMkLst>
        <pc:spChg chg="mod">
          <ac:chgData name="谷口 慶太" userId="1fd58cb8368156e3" providerId="Windows Live" clId="Web-{6393A8BD-1A4F-4210-A74B-DC914FB20AB4}" dt="2022-04-27T08:50:58.778" v="45" actId="20577"/>
          <ac:spMkLst>
            <pc:docMk/>
            <pc:sldMk cId="146528618" sldId="262"/>
            <ac:spMk id="3" creationId="{2772990A-46C2-31E7-DCD9-88A4A1A7F197}"/>
          </ac:spMkLst>
        </pc:spChg>
        <pc:spChg chg="mod">
          <ac:chgData name="谷口 慶太" userId="1fd58cb8368156e3" providerId="Windows Live" clId="Web-{6393A8BD-1A4F-4210-A74B-DC914FB20AB4}" dt="2022-04-27T08:50:54.840" v="44" actId="20577"/>
          <ac:spMkLst>
            <pc:docMk/>
            <pc:sldMk cId="146528618" sldId="262"/>
            <ac:spMk id="4" creationId="{10D68B8A-8F78-4A77-EFE3-DDCC2BC18FCF}"/>
          </ac:spMkLst>
        </pc:spChg>
      </pc:sldChg>
      <pc:sldChg chg="del">
        <pc:chgData name="谷口 慶太" userId="1fd58cb8368156e3" providerId="Windows Live" clId="Web-{6393A8BD-1A4F-4210-A74B-DC914FB20AB4}" dt="2022-04-27T08:46:41.325" v="1"/>
        <pc:sldMkLst>
          <pc:docMk/>
          <pc:sldMk cId="3395750184" sldId="264"/>
        </pc:sldMkLst>
      </pc:sldChg>
      <pc:sldChg chg="ord">
        <pc:chgData name="谷口 慶太" userId="1fd58cb8368156e3" providerId="Windows Live" clId="Web-{6393A8BD-1A4F-4210-A74B-DC914FB20AB4}" dt="2022-04-27T08:50:41.559" v="42"/>
        <pc:sldMkLst>
          <pc:docMk/>
          <pc:sldMk cId="3949116504" sldId="265"/>
        </pc:sldMkLst>
      </pc:sldChg>
      <pc:sldChg chg="addSp delSp modSp new mod setBg">
        <pc:chgData name="谷口 慶太" userId="1fd58cb8368156e3" providerId="Windows Live" clId="Web-{6393A8BD-1A4F-4210-A74B-DC914FB20AB4}" dt="2022-04-27T08:49:55.715" v="36" actId="1076"/>
        <pc:sldMkLst>
          <pc:docMk/>
          <pc:sldMk cId="1926266129" sldId="268"/>
        </pc:sldMkLst>
        <pc:spChg chg="del">
          <ac:chgData name="谷口 慶太" userId="1fd58cb8368156e3" providerId="Windows Live" clId="Web-{6393A8BD-1A4F-4210-A74B-DC914FB20AB4}" dt="2022-04-27T08:47:21.793" v="7"/>
          <ac:spMkLst>
            <pc:docMk/>
            <pc:sldMk cId="1926266129" sldId="268"/>
            <ac:spMk id="2" creationId="{59A9913C-0B30-D514-1C61-E6A4BA30A4A0}"/>
          </ac:spMkLst>
        </pc:spChg>
        <pc:spChg chg="mod">
          <ac:chgData name="谷口 慶太" userId="1fd58cb8368156e3" providerId="Windows Live" clId="Web-{6393A8BD-1A4F-4210-A74B-DC914FB20AB4}" dt="2022-04-27T08:48:56.606" v="22" actId="1076"/>
          <ac:spMkLst>
            <pc:docMk/>
            <pc:sldMk cId="1926266129" sldId="268"/>
            <ac:spMk id="3" creationId="{0855D4DC-19D4-12BC-94FA-D3F959783DFB}"/>
          </ac:spMkLst>
        </pc:spChg>
        <pc:spChg chg="add del mod">
          <ac:chgData name="谷口 慶太" userId="1fd58cb8368156e3" providerId="Windows Live" clId="Web-{6393A8BD-1A4F-4210-A74B-DC914FB20AB4}" dt="2022-04-27T08:48:15.575" v="15"/>
          <ac:spMkLst>
            <pc:docMk/>
            <pc:sldMk cId="1926266129" sldId="268"/>
            <ac:spMk id="7" creationId="{BFD8469E-289C-5B11-1896-F24E3C9109A6}"/>
          </ac:spMkLst>
        </pc:spChg>
        <pc:spChg chg="add">
          <ac:chgData name="谷口 慶太" userId="1fd58cb8368156e3" providerId="Windows Live" clId="Web-{6393A8BD-1A4F-4210-A74B-DC914FB20AB4}" dt="2022-04-27T08:48:19.575" v="16"/>
          <ac:spMkLst>
            <pc:docMk/>
            <pc:sldMk cId="1926266129" sldId="268"/>
            <ac:spMk id="8" creationId="{1BB867FF-FC45-48F7-8104-F89BE54909F1}"/>
          </ac:spMkLst>
        </pc:spChg>
        <pc:spChg chg="add mod">
          <ac:chgData name="谷口 慶太" userId="1fd58cb8368156e3" providerId="Windows Live" clId="Web-{6393A8BD-1A4F-4210-A74B-DC914FB20AB4}" dt="2022-04-27T08:49:55.715" v="36" actId="1076"/>
          <ac:spMkLst>
            <pc:docMk/>
            <pc:sldMk cId="1926266129" sldId="268"/>
            <ac:spMk id="9" creationId="{0B59ECE5-12A1-7B29-BA8B-811469B376DE}"/>
          </ac:spMkLst>
        </pc:spChg>
        <pc:spChg chg="add">
          <ac:chgData name="谷口 慶太" userId="1fd58cb8368156e3" providerId="Windows Live" clId="Web-{6393A8BD-1A4F-4210-A74B-DC914FB20AB4}" dt="2022-04-27T08:48:19.575" v="16"/>
          <ac:spMkLst>
            <pc:docMk/>
            <pc:sldMk cId="1926266129" sldId="268"/>
            <ac:spMk id="10" creationId="{8BB56887-D0D5-4F0C-9E19-7247EB83C8B7}"/>
          </ac:spMkLst>
        </pc:spChg>
        <pc:spChg chg="add">
          <ac:chgData name="谷口 慶太" userId="1fd58cb8368156e3" providerId="Windows Live" clId="Web-{6393A8BD-1A4F-4210-A74B-DC914FB20AB4}" dt="2022-04-27T08:48:19.575" v="16"/>
          <ac:spMkLst>
            <pc:docMk/>
            <pc:sldMk cId="1926266129" sldId="268"/>
            <ac:spMk id="12" creationId="{081E4A58-353D-44AE-B2FC-2A74E2E400F7}"/>
          </ac:spMkLst>
        </pc:spChg>
        <pc:picChg chg="add del mod">
          <ac:chgData name="谷口 慶太" userId="1fd58cb8368156e3" providerId="Windows Live" clId="Web-{6393A8BD-1A4F-4210-A74B-DC914FB20AB4}" dt="2022-04-27T08:48:11.293" v="14"/>
          <ac:picMkLst>
            <pc:docMk/>
            <pc:sldMk cId="1926266129" sldId="268"/>
            <ac:picMk id="5" creationId="{1708975B-845A-B1D6-C27A-A0A5FEE03E0A}"/>
          </ac:picMkLst>
        </pc:picChg>
        <pc:picChg chg="add mod ord">
          <ac:chgData name="谷口 慶太" userId="1fd58cb8368156e3" providerId="Windows Live" clId="Web-{6393A8BD-1A4F-4210-A74B-DC914FB20AB4}" dt="2022-04-27T08:49:52.403" v="35"/>
          <ac:picMkLst>
            <pc:docMk/>
            <pc:sldMk cId="1926266129" sldId="268"/>
            <ac:picMk id="14" creationId="{BE7C22C6-E1BC-A12A-EAD2-055ADC5EBEDD}"/>
          </ac:picMkLst>
        </pc:picChg>
      </pc:sldChg>
    </pc:docChg>
  </pc:docChgLst>
  <pc:docChgLst>
    <pc:chgData name="谷口 慶太" userId="1fd58cb8368156e3" providerId="Windows Live" clId="Web-{1CE7ACEF-6DEC-4FA2-99F7-5AEF5F9B6CF6}"/>
    <pc:docChg chg="sldOrd">
      <pc:chgData name="谷口 慶太" userId="1fd58cb8368156e3" providerId="Windows Live" clId="Web-{1CE7ACEF-6DEC-4FA2-99F7-5AEF5F9B6CF6}" dt="2022-04-27T18:21:41.172" v="0"/>
      <pc:docMkLst>
        <pc:docMk/>
      </pc:docMkLst>
      <pc:sldChg chg="ord">
        <pc:chgData name="谷口 慶太" userId="1fd58cb8368156e3" providerId="Windows Live" clId="Web-{1CE7ACEF-6DEC-4FA2-99F7-5AEF5F9B6CF6}" dt="2022-04-27T18:21:41.172" v="0"/>
        <pc:sldMkLst>
          <pc:docMk/>
          <pc:sldMk cId="104346334" sldId="263"/>
        </pc:sldMkLst>
      </pc:sldChg>
    </pc:docChg>
  </pc:docChgLst>
  <pc:docChgLst>
    <pc:chgData name="谷口 慶太" userId="1fd58cb8368156e3" providerId="Windows Live" clId="Web-{A869B932-0537-40FC-A3FC-4EFFAA6AB6A1}"/>
    <pc:docChg chg="addSld delSld modSld sldOrd">
      <pc:chgData name="谷口 慶太" userId="1fd58cb8368156e3" providerId="Windows Live" clId="Web-{A869B932-0537-40FC-A3FC-4EFFAA6AB6A1}" dt="2022-04-25T13:15:13.493" v="236" actId="1076"/>
      <pc:docMkLst>
        <pc:docMk/>
      </pc:docMkLst>
      <pc:sldChg chg="delSp del">
        <pc:chgData name="谷口 慶太" userId="1fd58cb8368156e3" providerId="Windows Live" clId="Web-{A869B932-0537-40FC-A3FC-4EFFAA6AB6A1}" dt="2022-04-25T12:47:02.458" v="19"/>
        <pc:sldMkLst>
          <pc:docMk/>
          <pc:sldMk cId="2128380218" sldId="256"/>
        </pc:sldMkLst>
        <pc:spChg chg="del">
          <ac:chgData name="谷口 慶太" userId="1fd58cb8368156e3" providerId="Windows Live" clId="Web-{A869B932-0537-40FC-A3FC-4EFFAA6AB6A1}" dt="2022-04-25T12:38:18.316" v="0"/>
          <ac:spMkLst>
            <pc:docMk/>
            <pc:sldMk cId="2128380218" sldId="256"/>
            <ac:spMk id="2" creationId="{00000000-0000-0000-0000-000000000000}"/>
          </ac:spMkLst>
        </pc:spChg>
        <pc:spChg chg="del">
          <ac:chgData name="谷口 慶太" userId="1fd58cb8368156e3" providerId="Windows Live" clId="Web-{A869B932-0537-40FC-A3FC-4EFFAA6AB6A1}" dt="2022-04-25T12:38:22.144" v="1"/>
          <ac:spMkLst>
            <pc:docMk/>
            <pc:sldMk cId="2128380218" sldId="256"/>
            <ac:spMk id="3" creationId="{00000000-0000-0000-0000-000000000000}"/>
          </ac:spMkLst>
        </pc:spChg>
      </pc:sldChg>
      <pc:sldChg chg="addSp delSp modSp new mod setBg">
        <pc:chgData name="谷口 慶太" userId="1fd58cb8368156e3" providerId="Windows Live" clId="Web-{A869B932-0537-40FC-A3FC-4EFFAA6AB6A1}" dt="2022-04-25T12:53:18.756" v="68" actId="14100"/>
        <pc:sldMkLst>
          <pc:docMk/>
          <pc:sldMk cId="2288445779" sldId="257"/>
        </pc:sldMkLst>
        <pc:spChg chg="del">
          <ac:chgData name="谷口 慶太" userId="1fd58cb8368156e3" providerId="Windows Live" clId="Web-{A869B932-0537-40FC-A3FC-4EFFAA6AB6A1}" dt="2022-04-25T12:47:39.005" v="24"/>
          <ac:spMkLst>
            <pc:docMk/>
            <pc:sldMk cId="2288445779" sldId="257"/>
            <ac:spMk id="2" creationId="{052A8B08-21A5-EB9C-5977-5971AD7F71C0}"/>
          </ac:spMkLst>
        </pc:spChg>
        <pc:spChg chg="mod">
          <ac:chgData name="谷口 慶太" userId="1fd58cb8368156e3" providerId="Windows Live" clId="Web-{A869B932-0537-40FC-A3FC-4EFFAA6AB6A1}" dt="2022-04-25T12:48:29.974" v="33" actId="20577"/>
          <ac:spMkLst>
            <pc:docMk/>
            <pc:sldMk cId="2288445779" sldId="257"/>
            <ac:spMk id="3" creationId="{324386CA-A924-6AA4-0005-5B1B630C0A4E}"/>
          </ac:spMkLst>
        </pc:spChg>
        <pc:spChg chg="add mod">
          <ac:chgData name="谷口 慶太" userId="1fd58cb8368156e3" providerId="Windows Live" clId="Web-{A869B932-0537-40FC-A3FC-4EFFAA6AB6A1}" dt="2022-04-25T12:53:13.568" v="66" actId="1076"/>
          <ac:spMkLst>
            <pc:docMk/>
            <pc:sldMk cId="2288445779" sldId="257"/>
            <ac:spMk id="4" creationId="{ABE8A060-41BD-8946-8E01-28408AFA0305}"/>
          </ac:spMkLst>
        </pc:spChg>
        <pc:spChg chg="add mod ord">
          <ac:chgData name="谷口 慶太" userId="1fd58cb8368156e3" providerId="Windows Live" clId="Web-{A869B932-0537-40FC-A3FC-4EFFAA6AB6A1}" dt="2022-04-25T12:50:53.412" v="48"/>
          <ac:spMkLst>
            <pc:docMk/>
            <pc:sldMk cId="2288445779" sldId="257"/>
            <ac:spMk id="5" creationId="{66571A47-E111-4B77-F850-9D5FA857B6BC}"/>
          </ac:spMkLst>
        </pc:spChg>
        <pc:spChg chg="add del">
          <ac:chgData name="谷口 慶太" userId="1fd58cb8368156e3" providerId="Windows Live" clId="Web-{A869B932-0537-40FC-A3FC-4EFFAA6AB6A1}" dt="2022-04-25T12:47:57.411" v="27"/>
          <ac:spMkLst>
            <pc:docMk/>
            <pc:sldMk cId="2288445779" sldId="257"/>
            <ac:spMk id="8" creationId="{907EF6B7-1338-4443-8C46-6A318D952DFD}"/>
          </ac:spMkLst>
        </pc:spChg>
        <pc:spChg chg="add del">
          <ac:chgData name="谷口 慶太" userId="1fd58cb8368156e3" providerId="Windows Live" clId="Web-{A869B932-0537-40FC-A3FC-4EFFAA6AB6A1}" dt="2022-04-25T12:47:57.411" v="27"/>
          <ac:spMkLst>
            <pc:docMk/>
            <pc:sldMk cId="2288445779" sldId="257"/>
            <ac:spMk id="10" creationId="{DAAE4CDD-124C-4DCF-9584-B6033B545DD5}"/>
          </ac:spMkLst>
        </pc:spChg>
        <pc:spChg chg="add del">
          <ac:chgData name="谷口 慶太" userId="1fd58cb8368156e3" providerId="Windows Live" clId="Web-{A869B932-0537-40FC-A3FC-4EFFAA6AB6A1}" dt="2022-04-25T12:47:57.411" v="27"/>
          <ac:spMkLst>
            <pc:docMk/>
            <pc:sldMk cId="2288445779" sldId="257"/>
            <ac:spMk id="12" creationId="{081E4A58-353D-44AE-B2FC-2A74E2E400F7}"/>
          </ac:spMkLst>
        </pc:spChg>
        <pc:spChg chg="add">
          <ac:chgData name="谷口 慶太" userId="1fd58cb8368156e3" providerId="Windows Live" clId="Web-{A869B932-0537-40FC-A3FC-4EFFAA6AB6A1}" dt="2022-04-25T12:47:57.411" v="27"/>
          <ac:spMkLst>
            <pc:docMk/>
            <pc:sldMk cId="2288445779" sldId="257"/>
            <ac:spMk id="17" creationId="{1BB867FF-FC45-48F7-8104-F89BE54909F1}"/>
          </ac:spMkLst>
        </pc:spChg>
        <pc:spChg chg="add">
          <ac:chgData name="谷口 慶太" userId="1fd58cb8368156e3" providerId="Windows Live" clId="Web-{A869B932-0537-40FC-A3FC-4EFFAA6AB6A1}" dt="2022-04-25T12:47:57.411" v="27"/>
          <ac:spMkLst>
            <pc:docMk/>
            <pc:sldMk cId="2288445779" sldId="257"/>
            <ac:spMk id="19" creationId="{8BB56887-D0D5-4F0C-9E19-7247EB83C8B7}"/>
          </ac:spMkLst>
        </pc:spChg>
        <pc:spChg chg="add">
          <ac:chgData name="谷口 慶太" userId="1fd58cb8368156e3" providerId="Windows Live" clId="Web-{A869B932-0537-40FC-A3FC-4EFFAA6AB6A1}" dt="2022-04-25T12:47:57.411" v="27"/>
          <ac:spMkLst>
            <pc:docMk/>
            <pc:sldMk cId="2288445779" sldId="257"/>
            <ac:spMk id="21" creationId="{081E4A58-353D-44AE-B2FC-2A74E2E400F7}"/>
          </ac:spMkLst>
        </pc:spChg>
        <pc:picChg chg="add mod ord">
          <ac:chgData name="谷口 慶太" userId="1fd58cb8368156e3" providerId="Windows Live" clId="Web-{A869B932-0537-40FC-A3FC-4EFFAA6AB6A1}" dt="2022-04-25T12:53:18.756" v="68" actId="14100"/>
          <ac:picMkLst>
            <pc:docMk/>
            <pc:sldMk cId="2288445779" sldId="257"/>
            <ac:picMk id="6" creationId="{8872DCA6-A453-6677-DB02-2FE45D384F0C}"/>
          </ac:picMkLst>
        </pc:picChg>
      </pc:sldChg>
      <pc:sldChg chg="addSp modSp new mod setBg">
        <pc:chgData name="谷口 慶太" userId="1fd58cb8368156e3" providerId="Windows Live" clId="Web-{A869B932-0537-40FC-A3FC-4EFFAA6AB6A1}" dt="2022-04-25T13:00:28.132" v="97"/>
        <pc:sldMkLst>
          <pc:docMk/>
          <pc:sldMk cId="1072972379" sldId="258"/>
        </pc:sldMkLst>
        <pc:spChg chg="mod">
          <ac:chgData name="谷口 慶太" userId="1fd58cb8368156e3" providerId="Windows Live" clId="Web-{A869B932-0537-40FC-A3FC-4EFFAA6AB6A1}" dt="2022-04-25T13:00:28.132" v="97"/>
          <ac:spMkLst>
            <pc:docMk/>
            <pc:sldMk cId="1072972379" sldId="258"/>
            <ac:spMk id="2" creationId="{BA82D718-22E4-E510-5AD1-889420707372}"/>
          </ac:spMkLst>
        </pc:spChg>
        <pc:spChg chg="mod">
          <ac:chgData name="谷口 慶太" userId="1fd58cb8368156e3" providerId="Windows Live" clId="Web-{A869B932-0537-40FC-A3FC-4EFFAA6AB6A1}" dt="2022-04-25T13:00:28.132" v="97"/>
          <ac:spMkLst>
            <pc:docMk/>
            <pc:sldMk cId="1072972379" sldId="258"/>
            <ac:spMk id="3" creationId="{C2DB186C-0C04-5548-7CA4-6B8638544BF1}"/>
          </ac:spMkLst>
        </pc:spChg>
        <pc:spChg chg="add">
          <ac:chgData name="谷口 慶太" userId="1fd58cb8368156e3" providerId="Windows Live" clId="Web-{A869B932-0537-40FC-A3FC-4EFFAA6AB6A1}" dt="2022-04-25T13:00:28.132" v="97"/>
          <ac:spMkLst>
            <pc:docMk/>
            <pc:sldMk cId="1072972379" sldId="258"/>
            <ac:spMk id="8" creationId="{907EF6B7-1338-4443-8C46-6A318D952DFD}"/>
          </ac:spMkLst>
        </pc:spChg>
        <pc:spChg chg="add">
          <ac:chgData name="谷口 慶太" userId="1fd58cb8368156e3" providerId="Windows Live" clId="Web-{A869B932-0537-40FC-A3FC-4EFFAA6AB6A1}" dt="2022-04-25T13:00:28.132" v="97"/>
          <ac:spMkLst>
            <pc:docMk/>
            <pc:sldMk cId="1072972379" sldId="258"/>
            <ac:spMk id="10" creationId="{DAAE4CDD-124C-4DCF-9584-B6033B545DD5}"/>
          </ac:spMkLst>
        </pc:spChg>
        <pc:spChg chg="add">
          <ac:chgData name="谷口 慶太" userId="1fd58cb8368156e3" providerId="Windows Live" clId="Web-{A869B932-0537-40FC-A3FC-4EFFAA6AB6A1}" dt="2022-04-25T13:00:28.132" v="97"/>
          <ac:spMkLst>
            <pc:docMk/>
            <pc:sldMk cId="1072972379" sldId="258"/>
            <ac:spMk id="12" creationId="{081E4A58-353D-44AE-B2FC-2A74E2E400F7}"/>
          </ac:spMkLst>
        </pc:spChg>
      </pc:sldChg>
      <pc:sldChg chg="addSp delSp modSp new mod ord setBg">
        <pc:chgData name="谷口 慶太" userId="1fd58cb8368156e3" providerId="Windows Live" clId="Web-{A869B932-0537-40FC-A3FC-4EFFAA6AB6A1}" dt="2022-04-25T12:46:51.849" v="18" actId="1076"/>
        <pc:sldMkLst>
          <pc:docMk/>
          <pc:sldMk cId="1826952649" sldId="259"/>
        </pc:sldMkLst>
        <pc:spChg chg="mod">
          <ac:chgData name="谷口 慶太" userId="1fd58cb8368156e3" providerId="Windows Live" clId="Web-{A869B932-0537-40FC-A3FC-4EFFAA6AB6A1}" dt="2022-04-25T12:45:11.458" v="14"/>
          <ac:spMkLst>
            <pc:docMk/>
            <pc:sldMk cId="1826952649" sldId="259"/>
            <ac:spMk id="2" creationId="{9EC13150-79D8-5718-80A4-E36246A86D89}"/>
          </ac:spMkLst>
        </pc:spChg>
        <pc:spChg chg="del mod">
          <ac:chgData name="谷口 慶太" userId="1fd58cb8368156e3" providerId="Windows Live" clId="Web-{A869B932-0537-40FC-A3FC-4EFFAA6AB6A1}" dt="2022-04-25T12:46:45.568" v="16"/>
          <ac:spMkLst>
            <pc:docMk/>
            <pc:sldMk cId="1826952649" sldId="259"/>
            <ac:spMk id="3" creationId="{8263CFA8-200E-1357-34D2-2579B3A762CF}"/>
          </ac:spMkLst>
        </pc:spChg>
        <pc:spChg chg="add">
          <ac:chgData name="谷口 慶太" userId="1fd58cb8368156e3" providerId="Windows Live" clId="Web-{A869B932-0537-40FC-A3FC-4EFFAA6AB6A1}" dt="2022-04-25T12:45:11.458" v="14"/>
          <ac:spMkLst>
            <pc:docMk/>
            <pc:sldMk cId="1826952649" sldId="259"/>
            <ac:spMk id="8" creationId="{907EF6B7-1338-4443-8C46-6A318D952DFD}"/>
          </ac:spMkLst>
        </pc:spChg>
        <pc:spChg chg="add">
          <ac:chgData name="谷口 慶太" userId="1fd58cb8368156e3" providerId="Windows Live" clId="Web-{A869B932-0537-40FC-A3FC-4EFFAA6AB6A1}" dt="2022-04-25T12:45:11.458" v="14"/>
          <ac:spMkLst>
            <pc:docMk/>
            <pc:sldMk cId="1826952649" sldId="259"/>
            <ac:spMk id="10" creationId="{DAAE4CDD-124C-4DCF-9584-B6033B545DD5}"/>
          </ac:spMkLst>
        </pc:spChg>
        <pc:spChg chg="add">
          <ac:chgData name="谷口 慶太" userId="1fd58cb8368156e3" providerId="Windows Live" clId="Web-{A869B932-0537-40FC-A3FC-4EFFAA6AB6A1}" dt="2022-04-25T12:45:11.458" v="14"/>
          <ac:spMkLst>
            <pc:docMk/>
            <pc:sldMk cId="1826952649" sldId="259"/>
            <ac:spMk id="12" creationId="{081E4A58-353D-44AE-B2FC-2A74E2E400F7}"/>
          </ac:spMkLst>
        </pc:spChg>
        <pc:picChg chg="add mod ord">
          <ac:chgData name="谷口 慶太" userId="1fd58cb8368156e3" providerId="Windows Live" clId="Web-{A869B932-0537-40FC-A3FC-4EFFAA6AB6A1}" dt="2022-04-25T12:46:51.849" v="18" actId="1076"/>
          <ac:picMkLst>
            <pc:docMk/>
            <pc:sldMk cId="1826952649" sldId="259"/>
            <ac:picMk id="4" creationId="{97EC7BD4-1EB8-173A-DDD5-A414739D3202}"/>
          </ac:picMkLst>
        </pc:picChg>
      </pc:sldChg>
      <pc:sldChg chg="addSp modSp new mod setBg addAnim">
        <pc:chgData name="谷口 慶太" userId="1fd58cb8368156e3" providerId="Windows Live" clId="Web-{A869B932-0537-40FC-A3FC-4EFFAA6AB6A1}" dt="2022-04-25T13:06:09.508" v="182"/>
        <pc:sldMkLst>
          <pc:docMk/>
          <pc:sldMk cId="2450325121" sldId="260"/>
        </pc:sldMkLst>
        <pc:spChg chg="mod">
          <ac:chgData name="谷口 慶太" userId="1fd58cb8368156e3" providerId="Windows Live" clId="Web-{A869B932-0537-40FC-A3FC-4EFFAA6AB6A1}" dt="2022-04-25T13:06:09.508" v="181"/>
          <ac:spMkLst>
            <pc:docMk/>
            <pc:sldMk cId="2450325121" sldId="260"/>
            <ac:spMk id="2" creationId="{38AA4396-25C3-6ABD-7799-69672A3E85E0}"/>
          </ac:spMkLst>
        </pc:spChg>
        <pc:spChg chg="mod">
          <ac:chgData name="谷口 慶太" userId="1fd58cb8368156e3" providerId="Windows Live" clId="Web-{A869B932-0537-40FC-A3FC-4EFFAA6AB6A1}" dt="2022-04-25T13:06:09.508" v="181"/>
          <ac:spMkLst>
            <pc:docMk/>
            <pc:sldMk cId="2450325121" sldId="260"/>
            <ac:spMk id="3" creationId="{AFB2D6DD-08C8-07D9-29C0-98B14E94CB11}"/>
          </ac:spMkLst>
        </pc:spChg>
        <pc:spChg chg="add">
          <ac:chgData name="谷口 慶太" userId="1fd58cb8368156e3" providerId="Windows Live" clId="Web-{A869B932-0537-40FC-A3FC-4EFFAA6AB6A1}" dt="2022-04-25T13:06:09.508" v="181"/>
          <ac:spMkLst>
            <pc:docMk/>
            <pc:sldMk cId="2450325121" sldId="260"/>
            <ac:spMk id="8" creationId="{E92FEB64-6EEA-4759-B4A4-BD2C1E660BA8}"/>
          </ac:spMkLst>
        </pc:spChg>
        <pc:spChg chg="add">
          <ac:chgData name="谷口 慶太" userId="1fd58cb8368156e3" providerId="Windows Live" clId="Web-{A869B932-0537-40FC-A3FC-4EFFAA6AB6A1}" dt="2022-04-25T13:06:09.508" v="181"/>
          <ac:spMkLst>
            <pc:docMk/>
            <pc:sldMk cId="2450325121" sldId="260"/>
            <ac:spMk id="10" creationId="{B10BB131-AC8E-4A8E-A5D1-36260F720C3B}"/>
          </ac:spMkLst>
        </pc:spChg>
        <pc:spChg chg="add">
          <ac:chgData name="谷口 慶太" userId="1fd58cb8368156e3" providerId="Windows Live" clId="Web-{A869B932-0537-40FC-A3FC-4EFFAA6AB6A1}" dt="2022-04-25T13:06:09.508" v="181"/>
          <ac:spMkLst>
            <pc:docMk/>
            <pc:sldMk cId="2450325121" sldId="260"/>
            <ac:spMk id="12" creationId="{14847E93-7DC1-4D4B-8829-B19AA7137C50}"/>
          </ac:spMkLst>
        </pc:spChg>
        <pc:spChg chg="add">
          <ac:chgData name="谷口 慶太" userId="1fd58cb8368156e3" providerId="Windows Live" clId="Web-{A869B932-0537-40FC-A3FC-4EFFAA6AB6A1}" dt="2022-04-25T13:06:09.508" v="181"/>
          <ac:spMkLst>
            <pc:docMk/>
            <pc:sldMk cId="2450325121" sldId="260"/>
            <ac:spMk id="14" creationId="{5566D6E1-03A1-4D73-A4E0-35D74D568A04}"/>
          </ac:spMkLst>
        </pc:spChg>
        <pc:spChg chg="add">
          <ac:chgData name="谷口 慶太" userId="1fd58cb8368156e3" providerId="Windows Live" clId="Web-{A869B932-0537-40FC-A3FC-4EFFAA6AB6A1}" dt="2022-04-25T13:06:09.508" v="181"/>
          <ac:spMkLst>
            <pc:docMk/>
            <pc:sldMk cId="2450325121" sldId="260"/>
            <ac:spMk id="16" creationId="{9F835A99-04AC-494A-A572-AFE8413CC938}"/>
          </ac:spMkLst>
        </pc:spChg>
        <pc:spChg chg="add">
          <ac:chgData name="谷口 慶太" userId="1fd58cb8368156e3" providerId="Windows Live" clId="Web-{A869B932-0537-40FC-A3FC-4EFFAA6AB6A1}" dt="2022-04-25T13:06:09.508" v="181"/>
          <ac:spMkLst>
            <pc:docMk/>
            <pc:sldMk cId="2450325121" sldId="260"/>
            <ac:spMk id="18" creationId="{7B786209-1B0B-4CA9-9BDD-F7327066A84D}"/>
          </ac:spMkLst>
        </pc:spChg>
        <pc:spChg chg="add">
          <ac:chgData name="谷口 慶太" userId="1fd58cb8368156e3" providerId="Windows Live" clId="Web-{A869B932-0537-40FC-A3FC-4EFFAA6AB6A1}" dt="2022-04-25T13:06:09.508" v="181"/>
          <ac:spMkLst>
            <pc:docMk/>
            <pc:sldMk cId="2450325121" sldId="260"/>
            <ac:spMk id="20" creationId="{2D2964BB-484D-45AE-AD66-D407D0629652}"/>
          </ac:spMkLst>
        </pc:spChg>
        <pc:spChg chg="add">
          <ac:chgData name="谷口 慶太" userId="1fd58cb8368156e3" providerId="Windows Live" clId="Web-{A869B932-0537-40FC-A3FC-4EFFAA6AB6A1}" dt="2022-04-25T13:06:09.508" v="181"/>
          <ac:spMkLst>
            <pc:docMk/>
            <pc:sldMk cId="2450325121" sldId="260"/>
            <ac:spMk id="22" creationId="{6691AC69-A76E-4DAB-B565-468B6B87ACF3}"/>
          </ac:spMkLst>
        </pc:spChg>
      </pc:sldChg>
      <pc:sldChg chg="addSp delSp modSp new mod setBg">
        <pc:chgData name="谷口 慶太" userId="1fd58cb8368156e3" providerId="Windows Live" clId="Web-{A869B932-0537-40FC-A3FC-4EFFAA6AB6A1}" dt="2022-04-25T13:12:48.524" v="215"/>
        <pc:sldMkLst>
          <pc:docMk/>
          <pc:sldMk cId="3794196356" sldId="261"/>
        </pc:sldMkLst>
        <pc:spChg chg="mod">
          <ac:chgData name="谷口 慶太" userId="1fd58cb8368156e3" providerId="Windows Live" clId="Web-{A869B932-0537-40FC-A3FC-4EFFAA6AB6A1}" dt="2022-04-25T13:12:48.524" v="215"/>
          <ac:spMkLst>
            <pc:docMk/>
            <pc:sldMk cId="3794196356" sldId="261"/>
            <ac:spMk id="2" creationId="{7B020DAE-B020-3532-14C1-67CC99A30FA8}"/>
          </ac:spMkLst>
        </pc:spChg>
        <pc:spChg chg="mod">
          <ac:chgData name="谷口 慶太" userId="1fd58cb8368156e3" providerId="Windows Live" clId="Web-{A869B932-0537-40FC-A3FC-4EFFAA6AB6A1}" dt="2022-04-25T13:12:29.681" v="211"/>
          <ac:spMkLst>
            <pc:docMk/>
            <pc:sldMk cId="3794196356" sldId="261"/>
            <ac:spMk id="3" creationId="{559F6152-1C69-2C1D-08AF-25865AA8515B}"/>
          </ac:spMkLst>
        </pc:spChg>
        <pc:spChg chg="add del">
          <ac:chgData name="谷口 慶太" userId="1fd58cb8368156e3" providerId="Windows Live" clId="Web-{A869B932-0537-40FC-A3FC-4EFFAA6AB6A1}" dt="2022-04-25T13:12:29.681" v="211"/>
          <ac:spMkLst>
            <pc:docMk/>
            <pc:sldMk cId="3794196356" sldId="261"/>
            <ac:spMk id="8" creationId="{1709F1D5-B0F1-4714-A239-E5B61C161915}"/>
          </ac:spMkLst>
        </pc:spChg>
        <pc:spChg chg="add del">
          <ac:chgData name="谷口 慶太" userId="1fd58cb8368156e3" providerId="Windows Live" clId="Web-{A869B932-0537-40FC-A3FC-4EFFAA6AB6A1}" dt="2022-04-25T13:12:29.681" v="211"/>
          <ac:spMkLst>
            <pc:docMk/>
            <pc:sldMk cId="3794196356" sldId="261"/>
            <ac:spMk id="10" creationId="{228FB460-D3FF-4440-A020-05982A09E517}"/>
          </ac:spMkLst>
        </pc:spChg>
        <pc:spChg chg="add del">
          <ac:chgData name="谷口 慶太" userId="1fd58cb8368156e3" providerId="Windows Live" clId="Web-{A869B932-0537-40FC-A3FC-4EFFAA6AB6A1}" dt="2022-04-25T13:12:29.681" v="211"/>
          <ac:spMkLst>
            <pc:docMk/>
            <pc:sldMk cId="3794196356" sldId="261"/>
            <ac:spMk id="12" creationId="{14847E93-7DC1-4D4B-8829-B19AA7137C50}"/>
          </ac:spMkLst>
        </pc:spChg>
        <pc:spChg chg="add del">
          <ac:chgData name="谷口 慶太" userId="1fd58cb8368156e3" providerId="Windows Live" clId="Web-{A869B932-0537-40FC-A3FC-4EFFAA6AB6A1}" dt="2022-04-25T13:12:29.681" v="211"/>
          <ac:spMkLst>
            <pc:docMk/>
            <pc:sldMk cId="3794196356" sldId="261"/>
            <ac:spMk id="14" creationId="{5566D6E1-03A1-4D73-A4E0-35D74D568A04}"/>
          </ac:spMkLst>
        </pc:spChg>
        <pc:spChg chg="add del">
          <ac:chgData name="谷口 慶太" userId="1fd58cb8368156e3" providerId="Windows Live" clId="Web-{A869B932-0537-40FC-A3FC-4EFFAA6AB6A1}" dt="2022-04-25T13:12:29.681" v="211"/>
          <ac:spMkLst>
            <pc:docMk/>
            <pc:sldMk cId="3794196356" sldId="261"/>
            <ac:spMk id="16" creationId="{9F835A99-04AC-494A-A572-AFE8413CC938}"/>
          </ac:spMkLst>
        </pc:spChg>
        <pc:spChg chg="add del">
          <ac:chgData name="谷口 慶太" userId="1fd58cb8368156e3" providerId="Windows Live" clId="Web-{A869B932-0537-40FC-A3FC-4EFFAA6AB6A1}" dt="2022-04-25T13:12:29.681" v="211"/>
          <ac:spMkLst>
            <pc:docMk/>
            <pc:sldMk cId="3794196356" sldId="261"/>
            <ac:spMk id="18" creationId="{7B786209-1B0B-4CA9-9BDD-F7327066A84D}"/>
          </ac:spMkLst>
        </pc:spChg>
        <pc:spChg chg="add del">
          <ac:chgData name="谷口 慶太" userId="1fd58cb8368156e3" providerId="Windows Live" clId="Web-{A869B932-0537-40FC-A3FC-4EFFAA6AB6A1}" dt="2022-04-25T13:12:29.681" v="211"/>
          <ac:spMkLst>
            <pc:docMk/>
            <pc:sldMk cId="3794196356" sldId="261"/>
            <ac:spMk id="20" creationId="{2D2964BB-484D-45AE-AD66-D407D0629652}"/>
          </ac:spMkLst>
        </pc:spChg>
        <pc:spChg chg="add del">
          <ac:chgData name="谷口 慶太" userId="1fd58cb8368156e3" providerId="Windows Live" clId="Web-{A869B932-0537-40FC-A3FC-4EFFAA6AB6A1}" dt="2022-04-25T13:12:29.681" v="211"/>
          <ac:spMkLst>
            <pc:docMk/>
            <pc:sldMk cId="3794196356" sldId="261"/>
            <ac:spMk id="22" creationId="{6691AC69-A76E-4DAB-B565-468B6B87ACF3}"/>
          </ac:spMkLst>
        </pc:spChg>
        <pc:spChg chg="add del">
          <ac:chgData name="谷口 慶太" userId="1fd58cb8368156e3" providerId="Windows Live" clId="Web-{A869B932-0537-40FC-A3FC-4EFFAA6AB6A1}" dt="2022-04-25T13:12:48.524" v="215"/>
          <ac:spMkLst>
            <pc:docMk/>
            <pc:sldMk cId="3794196356" sldId="261"/>
            <ac:spMk id="27" creationId="{C9B9F33B-F0CC-4410-85D0-1B957DF4351C}"/>
          </ac:spMkLst>
        </pc:spChg>
        <pc:spChg chg="add del">
          <ac:chgData name="谷口 慶太" userId="1fd58cb8368156e3" providerId="Windows Live" clId="Web-{A869B932-0537-40FC-A3FC-4EFFAA6AB6A1}" dt="2022-04-25T13:12:48.524" v="215"/>
          <ac:spMkLst>
            <pc:docMk/>
            <pc:sldMk cId="3794196356" sldId="261"/>
            <ac:spMk id="29" creationId="{55CB1B7E-4B0B-4E99-9560-9667270DA7A6}"/>
          </ac:spMkLst>
        </pc:spChg>
        <pc:spChg chg="add del">
          <ac:chgData name="谷口 慶太" userId="1fd58cb8368156e3" providerId="Windows Live" clId="Web-{A869B932-0537-40FC-A3FC-4EFFAA6AB6A1}" dt="2022-04-25T13:12:48.524" v="215"/>
          <ac:spMkLst>
            <pc:docMk/>
            <pc:sldMk cId="3794196356" sldId="261"/>
            <ac:spMk id="31" creationId="{C924DBCE-E731-4B22-8181-A39C1D86276C}"/>
          </ac:spMkLst>
        </pc:spChg>
        <pc:spChg chg="add del">
          <ac:chgData name="谷口 慶太" userId="1fd58cb8368156e3" providerId="Windows Live" clId="Web-{A869B932-0537-40FC-A3FC-4EFFAA6AB6A1}" dt="2022-04-25T13:12:48.524" v="215"/>
          <ac:spMkLst>
            <pc:docMk/>
            <pc:sldMk cId="3794196356" sldId="261"/>
            <ac:spMk id="33" creationId="{196DE3D2-178D-4017-842D-87C88CE92E13}"/>
          </ac:spMkLst>
        </pc:spChg>
        <pc:spChg chg="add del">
          <ac:chgData name="谷口 慶太" userId="1fd58cb8368156e3" providerId="Windows Live" clId="Web-{A869B932-0537-40FC-A3FC-4EFFAA6AB6A1}" dt="2022-04-25T13:12:48.524" v="215"/>
          <ac:spMkLst>
            <pc:docMk/>
            <pc:sldMk cId="3794196356" sldId="261"/>
            <ac:spMk id="37" creationId="{034ACCCC-54D4-4F78-9B85-4A34FEBAA995}"/>
          </ac:spMkLst>
        </pc:spChg>
        <pc:spChg chg="add del">
          <ac:chgData name="谷口 慶太" userId="1fd58cb8368156e3" providerId="Windows Live" clId="Web-{A869B932-0537-40FC-A3FC-4EFFAA6AB6A1}" dt="2022-04-25T13:12:48.524" v="215"/>
          <ac:spMkLst>
            <pc:docMk/>
            <pc:sldMk cId="3794196356" sldId="261"/>
            <ac:spMk id="39" creationId="{72413CFE-8B8A-45C9-B7BA-CF49986D4818}"/>
          </ac:spMkLst>
        </pc:spChg>
        <pc:spChg chg="add">
          <ac:chgData name="谷口 慶太" userId="1fd58cb8368156e3" providerId="Windows Live" clId="Web-{A869B932-0537-40FC-A3FC-4EFFAA6AB6A1}" dt="2022-04-25T13:12:48.524" v="215"/>
          <ac:spMkLst>
            <pc:docMk/>
            <pc:sldMk cId="3794196356" sldId="261"/>
            <ac:spMk id="44" creationId="{C9B9F33B-F0CC-4410-85D0-1B957DF4351C}"/>
          </ac:spMkLst>
        </pc:spChg>
        <pc:spChg chg="add">
          <ac:chgData name="谷口 慶太" userId="1fd58cb8368156e3" providerId="Windows Live" clId="Web-{A869B932-0537-40FC-A3FC-4EFFAA6AB6A1}" dt="2022-04-25T13:12:48.524" v="215"/>
          <ac:spMkLst>
            <pc:docMk/>
            <pc:sldMk cId="3794196356" sldId="261"/>
            <ac:spMk id="46" creationId="{55CB1B7E-4B0B-4E99-9560-9667270DA7A6}"/>
          </ac:spMkLst>
        </pc:spChg>
        <pc:spChg chg="add">
          <ac:chgData name="谷口 慶太" userId="1fd58cb8368156e3" providerId="Windows Live" clId="Web-{A869B932-0537-40FC-A3FC-4EFFAA6AB6A1}" dt="2022-04-25T13:12:48.524" v="215"/>
          <ac:spMkLst>
            <pc:docMk/>
            <pc:sldMk cId="3794196356" sldId="261"/>
            <ac:spMk id="48" creationId="{C924DBCE-E731-4B22-8181-A39C1D86276C}"/>
          </ac:spMkLst>
        </pc:spChg>
        <pc:spChg chg="add">
          <ac:chgData name="谷口 慶太" userId="1fd58cb8368156e3" providerId="Windows Live" clId="Web-{A869B932-0537-40FC-A3FC-4EFFAA6AB6A1}" dt="2022-04-25T13:12:48.524" v="215"/>
          <ac:spMkLst>
            <pc:docMk/>
            <pc:sldMk cId="3794196356" sldId="261"/>
            <ac:spMk id="50" creationId="{196DE3D2-178D-4017-842D-87C88CE92E13}"/>
          </ac:spMkLst>
        </pc:spChg>
        <pc:spChg chg="add">
          <ac:chgData name="谷口 慶太" userId="1fd58cb8368156e3" providerId="Windows Live" clId="Web-{A869B932-0537-40FC-A3FC-4EFFAA6AB6A1}" dt="2022-04-25T13:12:48.524" v="215"/>
          <ac:spMkLst>
            <pc:docMk/>
            <pc:sldMk cId="3794196356" sldId="261"/>
            <ac:spMk id="54" creationId="{034ACCCC-54D4-4F78-9B85-4A34FEBAA995}"/>
          </ac:spMkLst>
        </pc:spChg>
        <pc:spChg chg="add">
          <ac:chgData name="谷口 慶太" userId="1fd58cb8368156e3" providerId="Windows Live" clId="Web-{A869B932-0537-40FC-A3FC-4EFFAA6AB6A1}" dt="2022-04-25T13:12:48.524" v="215"/>
          <ac:spMkLst>
            <pc:docMk/>
            <pc:sldMk cId="3794196356" sldId="261"/>
            <ac:spMk id="56" creationId="{72413CFE-8B8A-45C9-B7BA-CF49986D4818}"/>
          </ac:spMkLst>
        </pc:spChg>
        <pc:picChg chg="add mod ord">
          <ac:chgData name="谷口 慶太" userId="1fd58cb8368156e3" providerId="Windows Live" clId="Web-{A869B932-0537-40FC-A3FC-4EFFAA6AB6A1}" dt="2022-04-25T13:12:29.681" v="211"/>
          <ac:picMkLst>
            <pc:docMk/>
            <pc:sldMk cId="3794196356" sldId="261"/>
            <ac:picMk id="4" creationId="{16A7F7C8-62B8-B4CE-E1A4-4CDEAF8AEBDE}"/>
          </ac:picMkLst>
        </pc:picChg>
        <pc:picChg chg="add mod">
          <ac:chgData name="谷口 慶太" userId="1fd58cb8368156e3" providerId="Windows Live" clId="Web-{A869B932-0537-40FC-A3FC-4EFFAA6AB6A1}" dt="2022-04-25T13:12:29.681" v="211"/>
          <ac:picMkLst>
            <pc:docMk/>
            <pc:sldMk cId="3794196356" sldId="261"/>
            <ac:picMk id="5" creationId="{37BDC7B5-0A5B-75B3-3C27-B1C6BDD21A54}"/>
          </ac:picMkLst>
        </pc:picChg>
        <pc:cxnChg chg="add del">
          <ac:chgData name="谷口 慶太" userId="1fd58cb8368156e3" providerId="Windows Live" clId="Web-{A869B932-0537-40FC-A3FC-4EFFAA6AB6A1}" dt="2022-04-25T13:12:48.524" v="215"/>
          <ac:cxnSpMkLst>
            <pc:docMk/>
            <pc:sldMk cId="3794196356" sldId="261"/>
            <ac:cxnSpMk id="35" creationId="{43621FD4-D14D-45D5-9A57-9A2DE5EA59C0}"/>
          </ac:cxnSpMkLst>
        </pc:cxnChg>
        <pc:cxnChg chg="add">
          <ac:chgData name="谷口 慶太" userId="1fd58cb8368156e3" providerId="Windows Live" clId="Web-{A869B932-0537-40FC-A3FC-4EFFAA6AB6A1}" dt="2022-04-25T13:12:48.524" v="215"/>
          <ac:cxnSpMkLst>
            <pc:docMk/>
            <pc:sldMk cId="3794196356" sldId="261"/>
            <ac:cxnSpMk id="52" creationId="{43621FD4-D14D-45D5-9A57-9A2DE5EA59C0}"/>
          </ac:cxnSpMkLst>
        </pc:cxnChg>
      </pc:sldChg>
      <pc:sldChg chg="addSp delSp modSp new mod setBg">
        <pc:chgData name="谷口 慶太" userId="1fd58cb8368156e3" providerId="Windows Live" clId="Web-{A869B932-0537-40FC-A3FC-4EFFAA6AB6A1}" dt="2022-04-25T13:13:19.540" v="218" actId="1076"/>
        <pc:sldMkLst>
          <pc:docMk/>
          <pc:sldMk cId="146528618" sldId="262"/>
        </pc:sldMkLst>
        <pc:spChg chg="mod">
          <ac:chgData name="谷口 慶太" userId="1fd58cb8368156e3" providerId="Windows Live" clId="Web-{A869B932-0537-40FC-A3FC-4EFFAA6AB6A1}" dt="2022-04-25T13:05:52.929" v="179"/>
          <ac:spMkLst>
            <pc:docMk/>
            <pc:sldMk cId="146528618" sldId="262"/>
            <ac:spMk id="2" creationId="{A05DEE21-22D2-1E56-D3BD-773A2E7B0F88}"/>
          </ac:spMkLst>
        </pc:spChg>
        <pc:spChg chg="mod">
          <ac:chgData name="谷口 慶太" userId="1fd58cb8368156e3" providerId="Windows Live" clId="Web-{A869B932-0537-40FC-A3FC-4EFFAA6AB6A1}" dt="2022-04-25T13:05:52.929" v="179"/>
          <ac:spMkLst>
            <pc:docMk/>
            <pc:sldMk cId="146528618" sldId="262"/>
            <ac:spMk id="3" creationId="{2772990A-46C2-31E7-DCD9-88A4A1A7F197}"/>
          </ac:spMkLst>
        </pc:spChg>
        <pc:spChg chg="add mod">
          <ac:chgData name="谷口 慶太" userId="1fd58cb8368156e3" providerId="Windows Live" clId="Web-{A869B932-0537-40FC-A3FC-4EFFAA6AB6A1}" dt="2022-04-25T13:06:58.914" v="188" actId="1076"/>
          <ac:spMkLst>
            <pc:docMk/>
            <pc:sldMk cId="146528618" sldId="262"/>
            <ac:spMk id="4" creationId="{10D68B8A-8F78-4A77-EFE3-DDCC2BC18FCF}"/>
          </ac:spMkLst>
        </pc:spChg>
        <pc:spChg chg="add">
          <ac:chgData name="谷口 慶太" userId="1fd58cb8368156e3" providerId="Windows Live" clId="Web-{A869B932-0537-40FC-A3FC-4EFFAA6AB6A1}" dt="2022-04-25T13:05:52.929" v="179"/>
          <ac:spMkLst>
            <pc:docMk/>
            <pc:sldMk cId="146528618" sldId="262"/>
            <ac:spMk id="9" creationId="{428D436F-9ACD-4C92-AFC8-C934C527A6A4}"/>
          </ac:spMkLst>
        </pc:spChg>
        <pc:spChg chg="add">
          <ac:chgData name="谷口 慶太" userId="1fd58cb8368156e3" providerId="Windows Live" clId="Web-{A869B932-0537-40FC-A3FC-4EFFAA6AB6A1}" dt="2022-04-25T13:05:52.929" v="179"/>
          <ac:spMkLst>
            <pc:docMk/>
            <pc:sldMk cId="146528618" sldId="262"/>
            <ac:spMk id="11" creationId="{090538E0-A884-4E60-A6AB-77D830E2FCED}"/>
          </ac:spMkLst>
        </pc:spChg>
        <pc:spChg chg="add">
          <ac:chgData name="谷口 慶太" userId="1fd58cb8368156e3" providerId="Windows Live" clId="Web-{A869B932-0537-40FC-A3FC-4EFFAA6AB6A1}" dt="2022-04-25T13:05:52.929" v="179"/>
          <ac:spMkLst>
            <pc:docMk/>
            <pc:sldMk cId="146528618" sldId="262"/>
            <ac:spMk id="13" creationId="{DB0D7DD0-1C67-4D4C-9E06-678233DB8468}"/>
          </ac:spMkLst>
        </pc:spChg>
        <pc:picChg chg="add del mod ord">
          <ac:chgData name="谷口 慶太" userId="1fd58cb8368156e3" providerId="Windows Live" clId="Web-{A869B932-0537-40FC-A3FC-4EFFAA6AB6A1}" dt="2022-04-25T13:12:56.681" v="216"/>
          <ac:picMkLst>
            <pc:docMk/>
            <pc:sldMk cId="146528618" sldId="262"/>
            <ac:picMk id="5" creationId="{7B62098D-9E3F-1B09-8A97-0218AC2CFF3D}"/>
          </ac:picMkLst>
        </pc:picChg>
        <pc:picChg chg="add mod">
          <ac:chgData name="谷口 慶太" userId="1fd58cb8368156e3" providerId="Windows Live" clId="Web-{A869B932-0537-40FC-A3FC-4EFFAA6AB6A1}" dt="2022-04-25T13:13:19.540" v="218" actId="1076"/>
          <ac:picMkLst>
            <pc:docMk/>
            <pc:sldMk cId="146528618" sldId="262"/>
            <ac:picMk id="6" creationId="{2B7DD86B-AE09-EBA8-00A0-19DE00636D81}"/>
          </ac:picMkLst>
        </pc:picChg>
      </pc:sldChg>
      <pc:sldChg chg="addSp delSp modSp new mod setBg">
        <pc:chgData name="谷口 慶太" userId="1fd58cb8368156e3" providerId="Windows Live" clId="Web-{A869B932-0537-40FC-A3FC-4EFFAA6AB6A1}" dt="2022-04-25T13:10:46.368" v="200"/>
        <pc:sldMkLst>
          <pc:docMk/>
          <pc:sldMk cId="104346334" sldId="263"/>
        </pc:sldMkLst>
        <pc:spChg chg="mod">
          <ac:chgData name="谷口 慶太" userId="1fd58cb8368156e3" providerId="Windows Live" clId="Web-{A869B932-0537-40FC-A3FC-4EFFAA6AB6A1}" dt="2022-04-25T13:10:46.368" v="200"/>
          <ac:spMkLst>
            <pc:docMk/>
            <pc:sldMk cId="104346334" sldId="263"/>
            <ac:spMk id="2" creationId="{95F4E411-F135-338B-D35A-9DCC7CF11805}"/>
          </ac:spMkLst>
        </pc:spChg>
        <pc:spChg chg="mod">
          <ac:chgData name="谷口 慶太" userId="1fd58cb8368156e3" providerId="Windows Live" clId="Web-{A869B932-0537-40FC-A3FC-4EFFAA6AB6A1}" dt="2022-04-25T13:10:46.368" v="200"/>
          <ac:spMkLst>
            <pc:docMk/>
            <pc:sldMk cId="104346334" sldId="263"/>
            <ac:spMk id="3" creationId="{34E679FE-6756-9731-651B-B4560D6EDE09}"/>
          </ac:spMkLst>
        </pc:spChg>
        <pc:spChg chg="add del">
          <ac:chgData name="谷口 慶太" userId="1fd58cb8368156e3" providerId="Windows Live" clId="Web-{A869B932-0537-40FC-A3FC-4EFFAA6AB6A1}" dt="2022-04-25T13:10:46.368" v="200"/>
          <ac:spMkLst>
            <pc:docMk/>
            <pc:sldMk cId="104346334" sldId="263"/>
            <ac:spMk id="8" creationId="{E92FEB64-6EEA-4759-B4A4-BD2C1E660BA8}"/>
          </ac:spMkLst>
        </pc:spChg>
        <pc:spChg chg="add del">
          <ac:chgData name="谷口 慶太" userId="1fd58cb8368156e3" providerId="Windows Live" clId="Web-{A869B932-0537-40FC-A3FC-4EFFAA6AB6A1}" dt="2022-04-25T13:10:46.368" v="200"/>
          <ac:spMkLst>
            <pc:docMk/>
            <pc:sldMk cId="104346334" sldId="263"/>
            <ac:spMk id="10" creationId="{B10BB131-AC8E-4A8E-A5D1-36260F720C3B}"/>
          </ac:spMkLst>
        </pc:spChg>
        <pc:spChg chg="add del">
          <ac:chgData name="谷口 慶太" userId="1fd58cb8368156e3" providerId="Windows Live" clId="Web-{A869B932-0537-40FC-A3FC-4EFFAA6AB6A1}" dt="2022-04-25T13:10:46.368" v="200"/>
          <ac:spMkLst>
            <pc:docMk/>
            <pc:sldMk cId="104346334" sldId="263"/>
            <ac:spMk id="12" creationId="{14847E93-7DC1-4D4B-8829-B19AA7137C50}"/>
          </ac:spMkLst>
        </pc:spChg>
        <pc:spChg chg="add del">
          <ac:chgData name="谷口 慶太" userId="1fd58cb8368156e3" providerId="Windows Live" clId="Web-{A869B932-0537-40FC-A3FC-4EFFAA6AB6A1}" dt="2022-04-25T13:10:46.368" v="200"/>
          <ac:spMkLst>
            <pc:docMk/>
            <pc:sldMk cId="104346334" sldId="263"/>
            <ac:spMk id="14" creationId="{5566D6E1-03A1-4D73-A4E0-35D74D568A04}"/>
          </ac:spMkLst>
        </pc:spChg>
        <pc:spChg chg="add del">
          <ac:chgData name="谷口 慶太" userId="1fd58cb8368156e3" providerId="Windows Live" clId="Web-{A869B932-0537-40FC-A3FC-4EFFAA6AB6A1}" dt="2022-04-25T13:10:46.368" v="200"/>
          <ac:spMkLst>
            <pc:docMk/>
            <pc:sldMk cId="104346334" sldId="263"/>
            <ac:spMk id="16" creationId="{9F835A99-04AC-494A-A572-AFE8413CC938}"/>
          </ac:spMkLst>
        </pc:spChg>
        <pc:spChg chg="add del">
          <ac:chgData name="谷口 慶太" userId="1fd58cb8368156e3" providerId="Windows Live" clId="Web-{A869B932-0537-40FC-A3FC-4EFFAA6AB6A1}" dt="2022-04-25T13:10:46.368" v="200"/>
          <ac:spMkLst>
            <pc:docMk/>
            <pc:sldMk cId="104346334" sldId="263"/>
            <ac:spMk id="18" creationId="{7B786209-1B0B-4CA9-9BDD-F7327066A84D}"/>
          </ac:spMkLst>
        </pc:spChg>
        <pc:spChg chg="add del">
          <ac:chgData name="谷口 慶太" userId="1fd58cb8368156e3" providerId="Windows Live" clId="Web-{A869B932-0537-40FC-A3FC-4EFFAA6AB6A1}" dt="2022-04-25T13:10:46.368" v="200"/>
          <ac:spMkLst>
            <pc:docMk/>
            <pc:sldMk cId="104346334" sldId="263"/>
            <ac:spMk id="20" creationId="{2D2964BB-484D-45AE-AD66-D407D0629652}"/>
          </ac:spMkLst>
        </pc:spChg>
        <pc:spChg chg="add del">
          <ac:chgData name="谷口 慶太" userId="1fd58cb8368156e3" providerId="Windows Live" clId="Web-{A869B932-0537-40FC-A3FC-4EFFAA6AB6A1}" dt="2022-04-25T13:10:46.368" v="200"/>
          <ac:spMkLst>
            <pc:docMk/>
            <pc:sldMk cId="104346334" sldId="263"/>
            <ac:spMk id="22" creationId="{6691AC69-A76E-4DAB-B565-468B6B87ACF3}"/>
          </ac:spMkLst>
        </pc:spChg>
        <pc:spChg chg="add">
          <ac:chgData name="谷口 慶太" userId="1fd58cb8368156e3" providerId="Windows Live" clId="Web-{A869B932-0537-40FC-A3FC-4EFFAA6AB6A1}" dt="2022-04-25T13:10:46.368" v="200"/>
          <ac:spMkLst>
            <pc:docMk/>
            <pc:sldMk cId="104346334" sldId="263"/>
            <ac:spMk id="27" creationId="{D2B783EE-0239-4717-BBEA-8C9EAC61C824}"/>
          </ac:spMkLst>
        </pc:spChg>
        <pc:spChg chg="add">
          <ac:chgData name="谷口 慶太" userId="1fd58cb8368156e3" providerId="Windows Live" clId="Web-{A869B932-0537-40FC-A3FC-4EFFAA6AB6A1}" dt="2022-04-25T13:10:46.368" v="200"/>
          <ac:spMkLst>
            <pc:docMk/>
            <pc:sldMk cId="104346334" sldId="263"/>
            <ac:spMk id="29" creationId="{A7B99495-F43F-4D80-A44F-2CB4764EB90B}"/>
          </ac:spMkLst>
        </pc:spChg>
        <pc:spChg chg="add">
          <ac:chgData name="谷口 慶太" userId="1fd58cb8368156e3" providerId="Windows Live" clId="Web-{A869B932-0537-40FC-A3FC-4EFFAA6AB6A1}" dt="2022-04-25T13:10:46.368" v="200"/>
          <ac:spMkLst>
            <pc:docMk/>
            <pc:sldMk cId="104346334" sldId="263"/>
            <ac:spMk id="31" creationId="{70BEB1E7-2F88-40BC-B73D-42E5B6F80BFC}"/>
          </ac:spMkLst>
        </pc:spChg>
        <pc:picChg chg="add mod">
          <ac:chgData name="谷口 慶太" userId="1fd58cb8368156e3" providerId="Windows Live" clId="Web-{A869B932-0537-40FC-A3FC-4EFFAA6AB6A1}" dt="2022-04-25T13:10:46.368" v="200"/>
          <ac:picMkLst>
            <pc:docMk/>
            <pc:sldMk cId="104346334" sldId="263"/>
            <ac:picMk id="4" creationId="{DF574717-9342-B308-1CB4-4152D29485C6}"/>
          </ac:picMkLst>
        </pc:picChg>
        <pc:picChg chg="add mod">
          <ac:chgData name="谷口 慶太" userId="1fd58cb8368156e3" providerId="Windows Live" clId="Web-{A869B932-0537-40FC-A3FC-4EFFAA6AB6A1}" dt="2022-04-25T13:10:46.368" v="200"/>
          <ac:picMkLst>
            <pc:docMk/>
            <pc:sldMk cId="104346334" sldId="263"/>
            <ac:picMk id="5" creationId="{882A7752-7054-02EC-5973-C44E43F72912}"/>
          </ac:picMkLst>
        </pc:picChg>
      </pc:sldChg>
      <pc:sldChg chg="addSp delSp modSp new mod setBg">
        <pc:chgData name="谷口 慶太" userId="1fd58cb8368156e3" providerId="Windows Live" clId="Web-{A869B932-0537-40FC-A3FC-4EFFAA6AB6A1}" dt="2022-04-25T13:11:13.211" v="205"/>
        <pc:sldMkLst>
          <pc:docMk/>
          <pc:sldMk cId="3395750184" sldId="264"/>
        </pc:sldMkLst>
        <pc:spChg chg="mod">
          <ac:chgData name="谷口 慶太" userId="1fd58cb8368156e3" providerId="Windows Live" clId="Web-{A869B932-0537-40FC-A3FC-4EFFAA6AB6A1}" dt="2022-04-25T13:11:13.211" v="205"/>
          <ac:spMkLst>
            <pc:docMk/>
            <pc:sldMk cId="3395750184" sldId="264"/>
            <ac:spMk id="2" creationId="{5EA4778A-805B-3B68-5CC8-961026039D6D}"/>
          </ac:spMkLst>
        </pc:spChg>
        <pc:spChg chg="mod">
          <ac:chgData name="谷口 慶太" userId="1fd58cb8368156e3" providerId="Windows Live" clId="Web-{A869B932-0537-40FC-A3FC-4EFFAA6AB6A1}" dt="2022-04-25T13:11:13.211" v="205"/>
          <ac:spMkLst>
            <pc:docMk/>
            <pc:sldMk cId="3395750184" sldId="264"/>
            <ac:spMk id="3" creationId="{9C14C263-563B-1E82-3EEA-C7B892DD98DE}"/>
          </ac:spMkLst>
        </pc:spChg>
        <pc:spChg chg="add del">
          <ac:chgData name="谷口 慶太" userId="1fd58cb8368156e3" providerId="Windows Live" clId="Web-{A869B932-0537-40FC-A3FC-4EFFAA6AB6A1}" dt="2022-04-25T13:11:13.211" v="205"/>
          <ac:spMkLst>
            <pc:docMk/>
            <pc:sldMk cId="3395750184" sldId="264"/>
            <ac:spMk id="8" creationId="{C2554CA6-288E-4202-BC52-2E5A8F0C0AED}"/>
          </ac:spMkLst>
        </pc:spChg>
        <pc:spChg chg="add del">
          <ac:chgData name="谷口 慶太" userId="1fd58cb8368156e3" providerId="Windows Live" clId="Web-{A869B932-0537-40FC-A3FC-4EFFAA6AB6A1}" dt="2022-04-25T13:11:13.211" v="205"/>
          <ac:spMkLst>
            <pc:docMk/>
            <pc:sldMk cId="3395750184" sldId="264"/>
            <ac:spMk id="10" creationId="{B10BB131-AC8E-4A8E-A5D1-36260F720C3B}"/>
          </ac:spMkLst>
        </pc:spChg>
        <pc:spChg chg="add del">
          <ac:chgData name="谷口 慶太" userId="1fd58cb8368156e3" providerId="Windows Live" clId="Web-{A869B932-0537-40FC-A3FC-4EFFAA6AB6A1}" dt="2022-04-25T13:11:13.211" v="205"/>
          <ac:spMkLst>
            <pc:docMk/>
            <pc:sldMk cId="3395750184" sldId="264"/>
            <ac:spMk id="12" creationId="{5B7778FC-632E-4DCA-A7CB-0D7731CCF970}"/>
          </ac:spMkLst>
        </pc:spChg>
        <pc:spChg chg="add del">
          <ac:chgData name="谷口 慶太" userId="1fd58cb8368156e3" providerId="Windows Live" clId="Web-{A869B932-0537-40FC-A3FC-4EFFAA6AB6A1}" dt="2022-04-25T13:11:13.211" v="205"/>
          <ac:spMkLst>
            <pc:docMk/>
            <pc:sldMk cId="3395750184" sldId="264"/>
            <ac:spMk id="14" creationId="{FA23A907-97FB-4A8F-880A-DD77401C4296}"/>
          </ac:spMkLst>
        </pc:spChg>
        <pc:spChg chg="add">
          <ac:chgData name="谷口 慶太" userId="1fd58cb8368156e3" providerId="Windows Live" clId="Web-{A869B932-0537-40FC-A3FC-4EFFAA6AB6A1}" dt="2022-04-25T13:11:13.211" v="205"/>
          <ac:spMkLst>
            <pc:docMk/>
            <pc:sldMk cId="3395750184" sldId="264"/>
            <ac:spMk id="19" creationId="{D2B783EE-0239-4717-BBEA-8C9EAC61C824}"/>
          </ac:spMkLst>
        </pc:spChg>
        <pc:spChg chg="add">
          <ac:chgData name="谷口 慶太" userId="1fd58cb8368156e3" providerId="Windows Live" clId="Web-{A869B932-0537-40FC-A3FC-4EFFAA6AB6A1}" dt="2022-04-25T13:11:13.211" v="205"/>
          <ac:spMkLst>
            <pc:docMk/>
            <pc:sldMk cId="3395750184" sldId="264"/>
            <ac:spMk id="21" creationId="{A7B99495-F43F-4D80-A44F-2CB4764EB90B}"/>
          </ac:spMkLst>
        </pc:spChg>
        <pc:spChg chg="add">
          <ac:chgData name="谷口 慶太" userId="1fd58cb8368156e3" providerId="Windows Live" clId="Web-{A869B932-0537-40FC-A3FC-4EFFAA6AB6A1}" dt="2022-04-25T13:11:13.211" v="205"/>
          <ac:spMkLst>
            <pc:docMk/>
            <pc:sldMk cId="3395750184" sldId="264"/>
            <ac:spMk id="23" creationId="{70BEB1E7-2F88-40BC-B73D-42E5B6F80BFC}"/>
          </ac:spMkLst>
        </pc:spChg>
        <pc:picChg chg="add mod">
          <ac:chgData name="谷口 慶太" userId="1fd58cb8368156e3" providerId="Windows Live" clId="Web-{A869B932-0537-40FC-A3FC-4EFFAA6AB6A1}" dt="2022-04-25T13:11:13.211" v="205"/>
          <ac:picMkLst>
            <pc:docMk/>
            <pc:sldMk cId="3395750184" sldId="264"/>
            <ac:picMk id="4" creationId="{65AB0101-FB4C-B672-D0D2-F2DA0F563938}"/>
          </ac:picMkLst>
        </pc:picChg>
        <pc:picChg chg="add mod">
          <ac:chgData name="谷口 慶太" userId="1fd58cb8368156e3" providerId="Windows Live" clId="Web-{A869B932-0537-40FC-A3FC-4EFFAA6AB6A1}" dt="2022-04-25T13:11:13.211" v="205"/>
          <ac:picMkLst>
            <pc:docMk/>
            <pc:sldMk cId="3395750184" sldId="264"/>
            <ac:picMk id="5" creationId="{473CCEF6-6B89-5F9C-4FE3-0692C6ECFE1A}"/>
          </ac:picMkLst>
        </pc:picChg>
      </pc:sldChg>
      <pc:sldChg chg="addSp delSp modSp new mod setBg">
        <pc:chgData name="谷口 慶太" userId="1fd58cb8368156e3" providerId="Windows Live" clId="Web-{A869B932-0537-40FC-A3FC-4EFFAA6AB6A1}" dt="2022-04-25T13:13:39.415" v="219"/>
        <pc:sldMkLst>
          <pc:docMk/>
          <pc:sldMk cId="3949116504" sldId="265"/>
        </pc:sldMkLst>
        <pc:spChg chg="del">
          <ac:chgData name="谷口 慶太" userId="1fd58cb8368156e3" providerId="Windows Live" clId="Web-{A869B932-0537-40FC-A3FC-4EFFAA6AB6A1}" dt="2022-04-25T13:04:20.789" v="148"/>
          <ac:spMkLst>
            <pc:docMk/>
            <pc:sldMk cId="3949116504" sldId="265"/>
            <ac:spMk id="2" creationId="{79F569AF-A608-A739-BC99-32B95B1B2A35}"/>
          </ac:spMkLst>
        </pc:spChg>
        <pc:spChg chg="del mod">
          <ac:chgData name="谷口 慶太" userId="1fd58cb8368156e3" providerId="Windows Live" clId="Web-{A869B932-0537-40FC-A3FC-4EFFAA6AB6A1}" dt="2022-04-25T13:13:39.415" v="219"/>
          <ac:spMkLst>
            <pc:docMk/>
            <pc:sldMk cId="3949116504" sldId="265"/>
            <ac:spMk id="3" creationId="{C2C2F988-15EA-F29F-39FC-24963BD91FC0}"/>
          </ac:spMkLst>
        </pc:spChg>
        <pc:spChg chg="add del mod">
          <ac:chgData name="谷口 慶太" userId="1fd58cb8368156e3" providerId="Windows Live" clId="Web-{A869B932-0537-40FC-A3FC-4EFFAA6AB6A1}" dt="2022-04-25T13:04:36.601" v="154"/>
          <ac:spMkLst>
            <pc:docMk/>
            <pc:sldMk cId="3949116504" sldId="265"/>
            <ac:spMk id="4" creationId="{A3EA79BF-2050-FAEF-B3C4-2E3FC6E0B22D}"/>
          </ac:spMkLst>
        </pc:spChg>
        <pc:spChg chg="add mod ord">
          <ac:chgData name="谷口 慶太" userId="1fd58cb8368156e3" providerId="Windows Live" clId="Web-{A869B932-0537-40FC-A3FC-4EFFAA6AB6A1}" dt="2022-04-25T13:13:39.415" v="219"/>
          <ac:spMkLst>
            <pc:docMk/>
            <pc:sldMk cId="3949116504" sldId="265"/>
            <ac:spMk id="5" creationId="{CEF8BC27-7CED-006A-202B-666C37991FC0}"/>
          </ac:spMkLst>
        </pc:spChg>
        <pc:spChg chg="add del">
          <ac:chgData name="谷口 慶太" userId="1fd58cb8368156e3" providerId="Windows Live" clId="Web-{A869B932-0537-40FC-A3FC-4EFFAA6AB6A1}" dt="2022-04-25T13:05:10.617" v="173"/>
          <ac:spMkLst>
            <pc:docMk/>
            <pc:sldMk cId="3949116504" sldId="265"/>
            <ac:spMk id="6" creationId="{9F0C69B1-1DCF-4FE1-B66A-3EB4FACC5F52}"/>
          </ac:spMkLst>
        </pc:spChg>
        <pc:spChg chg="add mod">
          <ac:chgData name="谷口 慶太" userId="1fd58cb8368156e3" providerId="Windows Live" clId="Web-{A869B932-0537-40FC-A3FC-4EFFAA6AB6A1}" dt="2022-04-25T13:13:39.415" v="219"/>
          <ac:spMkLst>
            <pc:docMk/>
            <pc:sldMk cId="3949116504" sldId="265"/>
            <ac:spMk id="7" creationId="{D122F7CF-C3C5-5AE5-1802-E623106D0912}"/>
          </ac:spMkLst>
        </pc:spChg>
        <pc:spChg chg="add del">
          <ac:chgData name="谷口 慶太" userId="1fd58cb8368156e3" providerId="Windows Live" clId="Web-{A869B932-0537-40FC-A3FC-4EFFAA6AB6A1}" dt="2022-04-25T13:13:39.415" v="219"/>
          <ac:spMkLst>
            <pc:docMk/>
            <pc:sldMk cId="3949116504" sldId="265"/>
            <ac:spMk id="8" creationId="{907EF6B7-1338-4443-8C46-6A318D952DFD}"/>
          </ac:spMkLst>
        </pc:spChg>
        <pc:spChg chg="add del">
          <ac:chgData name="谷口 慶太" userId="1fd58cb8368156e3" providerId="Windows Live" clId="Web-{A869B932-0537-40FC-A3FC-4EFFAA6AB6A1}" dt="2022-04-25T13:13:39.415" v="219"/>
          <ac:spMkLst>
            <pc:docMk/>
            <pc:sldMk cId="3949116504" sldId="265"/>
            <ac:spMk id="10" creationId="{DAAE4CDD-124C-4DCF-9584-B6033B545DD5}"/>
          </ac:spMkLst>
        </pc:spChg>
        <pc:spChg chg="add del">
          <ac:chgData name="谷口 慶太" userId="1fd58cb8368156e3" providerId="Windows Live" clId="Web-{A869B932-0537-40FC-A3FC-4EFFAA6AB6A1}" dt="2022-04-25T13:13:39.415" v="219"/>
          <ac:spMkLst>
            <pc:docMk/>
            <pc:sldMk cId="3949116504" sldId="265"/>
            <ac:spMk id="12" creationId="{081E4A58-353D-44AE-B2FC-2A74E2E400F7}"/>
          </ac:spMkLst>
        </pc:spChg>
        <pc:spChg chg="add">
          <ac:chgData name="谷口 慶太" userId="1fd58cb8368156e3" providerId="Windows Live" clId="Web-{A869B932-0537-40FC-A3FC-4EFFAA6AB6A1}" dt="2022-04-25T13:13:39.415" v="219"/>
          <ac:spMkLst>
            <pc:docMk/>
            <pc:sldMk cId="3949116504" sldId="265"/>
            <ac:spMk id="18" creationId="{A1F6BF70-C7D1-4AF9-8DB4-BEEB8A9C3529}"/>
          </ac:spMkLst>
        </pc:spChg>
        <pc:spChg chg="add">
          <ac:chgData name="谷口 慶太" userId="1fd58cb8368156e3" providerId="Windows Live" clId="Web-{A869B932-0537-40FC-A3FC-4EFFAA6AB6A1}" dt="2022-04-25T13:13:39.415" v="219"/>
          <ac:spMkLst>
            <pc:docMk/>
            <pc:sldMk cId="3949116504" sldId="265"/>
            <ac:spMk id="24" creationId="{2C1BBA94-3F40-40AA-8BB9-E69E25E537C1}"/>
          </ac:spMkLst>
        </pc:spChg>
        <pc:grpChg chg="add">
          <ac:chgData name="谷口 慶太" userId="1fd58cb8368156e3" providerId="Windows Live" clId="Web-{A869B932-0537-40FC-A3FC-4EFFAA6AB6A1}" dt="2022-04-25T13:13:39.415" v="219"/>
          <ac:grpSpMkLst>
            <pc:docMk/>
            <pc:sldMk cId="3949116504" sldId="265"/>
            <ac:grpSpMk id="20" creationId="{0C66A8B6-1F6E-4FCC-93B9-B9986B6FD111}"/>
          </ac:grpSpMkLst>
        </pc:grpChg>
        <pc:graphicFrameChg chg="add">
          <ac:chgData name="谷口 慶太" userId="1fd58cb8368156e3" providerId="Windows Live" clId="Web-{A869B932-0537-40FC-A3FC-4EFFAA6AB6A1}" dt="2022-04-25T13:13:39.415" v="219"/>
          <ac:graphicFrameMkLst>
            <pc:docMk/>
            <pc:sldMk cId="3949116504" sldId="265"/>
            <ac:graphicFrameMk id="14" creationId="{FD0F02A8-A651-4791-0802-C61B08135E5B}"/>
          </ac:graphicFrameMkLst>
        </pc:graphicFrameChg>
      </pc:sldChg>
      <pc:sldChg chg="addSp delSp modSp new mod setBg">
        <pc:chgData name="谷口 慶太" userId="1fd58cb8368156e3" providerId="Windows Live" clId="Web-{A869B932-0537-40FC-A3FC-4EFFAA6AB6A1}" dt="2022-04-25T13:14:35.024" v="226"/>
        <pc:sldMkLst>
          <pc:docMk/>
          <pc:sldMk cId="158109057" sldId="266"/>
        </pc:sldMkLst>
        <pc:spChg chg="mod">
          <ac:chgData name="谷口 慶太" userId="1fd58cb8368156e3" providerId="Windows Live" clId="Web-{A869B932-0537-40FC-A3FC-4EFFAA6AB6A1}" dt="2022-04-25T13:14:35.024" v="226"/>
          <ac:spMkLst>
            <pc:docMk/>
            <pc:sldMk cId="158109057" sldId="266"/>
            <ac:spMk id="2" creationId="{75795CE2-08CC-FB0F-4A5C-08FCCEFBA431}"/>
          </ac:spMkLst>
        </pc:spChg>
        <pc:spChg chg="mod">
          <ac:chgData name="谷口 慶太" userId="1fd58cb8368156e3" providerId="Windows Live" clId="Web-{A869B932-0537-40FC-A3FC-4EFFAA6AB6A1}" dt="2022-04-25T13:14:35.024" v="226"/>
          <ac:spMkLst>
            <pc:docMk/>
            <pc:sldMk cId="158109057" sldId="266"/>
            <ac:spMk id="3" creationId="{951B0A5C-F809-097F-F539-81461477F600}"/>
          </ac:spMkLst>
        </pc:spChg>
        <pc:spChg chg="add del">
          <ac:chgData name="谷口 慶太" userId="1fd58cb8368156e3" providerId="Windows Live" clId="Web-{A869B932-0537-40FC-A3FC-4EFFAA6AB6A1}" dt="2022-04-25T13:14:35.024" v="226"/>
          <ac:spMkLst>
            <pc:docMk/>
            <pc:sldMk cId="158109057" sldId="266"/>
            <ac:spMk id="8" creationId="{907EF6B7-1338-4443-8C46-6A318D952DFD}"/>
          </ac:spMkLst>
        </pc:spChg>
        <pc:spChg chg="add del">
          <ac:chgData name="谷口 慶太" userId="1fd58cb8368156e3" providerId="Windows Live" clId="Web-{A869B932-0537-40FC-A3FC-4EFFAA6AB6A1}" dt="2022-04-25T13:14:35.024" v="226"/>
          <ac:spMkLst>
            <pc:docMk/>
            <pc:sldMk cId="158109057" sldId="266"/>
            <ac:spMk id="10" creationId="{DAAE4CDD-124C-4DCF-9584-B6033B545DD5}"/>
          </ac:spMkLst>
        </pc:spChg>
        <pc:spChg chg="add del">
          <ac:chgData name="谷口 慶太" userId="1fd58cb8368156e3" providerId="Windows Live" clId="Web-{A869B932-0537-40FC-A3FC-4EFFAA6AB6A1}" dt="2022-04-25T13:14:35.024" v="226"/>
          <ac:spMkLst>
            <pc:docMk/>
            <pc:sldMk cId="158109057" sldId="266"/>
            <ac:spMk id="12" creationId="{081E4A58-353D-44AE-B2FC-2A74E2E400F7}"/>
          </ac:spMkLst>
        </pc:spChg>
        <pc:spChg chg="add del">
          <ac:chgData name="谷口 慶太" userId="1fd58cb8368156e3" providerId="Windows Live" clId="Web-{A869B932-0537-40FC-A3FC-4EFFAA6AB6A1}" dt="2022-04-25T13:14:35.009" v="225"/>
          <ac:spMkLst>
            <pc:docMk/>
            <pc:sldMk cId="158109057" sldId="266"/>
            <ac:spMk id="17" creationId="{7025EFD5-738C-41B9-87FE-0C00E211BD8B}"/>
          </ac:spMkLst>
        </pc:spChg>
        <pc:spChg chg="add del">
          <ac:chgData name="谷口 慶太" userId="1fd58cb8368156e3" providerId="Windows Live" clId="Web-{A869B932-0537-40FC-A3FC-4EFFAA6AB6A1}" dt="2022-04-25T13:14:35.009" v="225"/>
          <ac:spMkLst>
            <pc:docMk/>
            <pc:sldMk cId="158109057" sldId="266"/>
            <ac:spMk id="19" creationId="{835EF3DD-7D43-4A27-8967-A92FD8CC9365}"/>
          </ac:spMkLst>
        </pc:spChg>
        <pc:spChg chg="add">
          <ac:chgData name="谷口 慶太" userId="1fd58cb8368156e3" providerId="Windows Live" clId="Web-{A869B932-0537-40FC-A3FC-4EFFAA6AB6A1}" dt="2022-04-25T13:14:35.024" v="226"/>
          <ac:spMkLst>
            <pc:docMk/>
            <pc:sldMk cId="158109057" sldId="266"/>
            <ac:spMk id="21" creationId="{8590ADD5-9383-4D3D-9047-3DA2593CCB5D}"/>
          </ac:spMkLst>
        </pc:spChg>
        <pc:spChg chg="add">
          <ac:chgData name="谷口 慶太" userId="1fd58cb8368156e3" providerId="Windows Live" clId="Web-{A869B932-0537-40FC-A3FC-4EFFAA6AB6A1}" dt="2022-04-25T13:14:35.024" v="226"/>
          <ac:spMkLst>
            <pc:docMk/>
            <pc:sldMk cId="158109057" sldId="266"/>
            <ac:spMk id="22" creationId="{1CD81A2A-6ED4-4EF4-A14C-912D31E14800}"/>
          </ac:spMkLst>
        </pc:spChg>
        <pc:spChg chg="add">
          <ac:chgData name="谷口 慶太" userId="1fd58cb8368156e3" providerId="Windows Live" clId="Web-{A869B932-0537-40FC-A3FC-4EFFAA6AB6A1}" dt="2022-04-25T13:14:35.024" v="226"/>
          <ac:spMkLst>
            <pc:docMk/>
            <pc:sldMk cId="158109057" sldId="266"/>
            <ac:spMk id="23" creationId="{DABE3E45-88CF-45D8-8D40-C773324D93F6}"/>
          </ac:spMkLst>
        </pc:spChg>
        <pc:spChg chg="add">
          <ac:chgData name="谷口 慶太" userId="1fd58cb8368156e3" providerId="Windows Live" clId="Web-{A869B932-0537-40FC-A3FC-4EFFAA6AB6A1}" dt="2022-04-25T13:14:35.024" v="226"/>
          <ac:spMkLst>
            <pc:docMk/>
            <pc:sldMk cId="158109057" sldId="266"/>
            <ac:spMk id="24" creationId="{1661932C-CA15-4E17-B115-FAE7CBEE4789}"/>
          </ac:spMkLst>
        </pc:spChg>
        <pc:spChg chg="add">
          <ac:chgData name="谷口 慶太" userId="1fd58cb8368156e3" providerId="Windows Live" clId="Web-{A869B932-0537-40FC-A3FC-4EFFAA6AB6A1}" dt="2022-04-25T13:14:35.024" v="226"/>
          <ac:spMkLst>
            <pc:docMk/>
            <pc:sldMk cId="158109057" sldId="266"/>
            <ac:spMk id="27" creationId="{B91ECDA9-56DC-4270-8F33-01C5637B8CEB}"/>
          </ac:spMkLst>
        </pc:spChg>
        <pc:spChg chg="add">
          <ac:chgData name="谷口 慶太" userId="1fd58cb8368156e3" providerId="Windows Live" clId="Web-{A869B932-0537-40FC-A3FC-4EFFAA6AB6A1}" dt="2022-04-25T13:14:35.024" v="226"/>
          <ac:spMkLst>
            <pc:docMk/>
            <pc:sldMk cId="158109057" sldId="266"/>
            <ac:spMk id="29" creationId="{75F47824-961D-465D-84F9-EAE11BC6173B}"/>
          </ac:spMkLst>
        </pc:spChg>
        <pc:spChg chg="add">
          <ac:chgData name="谷口 慶太" userId="1fd58cb8368156e3" providerId="Windows Live" clId="Web-{A869B932-0537-40FC-A3FC-4EFFAA6AB6A1}" dt="2022-04-25T13:14:35.024" v="226"/>
          <ac:spMkLst>
            <pc:docMk/>
            <pc:sldMk cId="158109057" sldId="266"/>
            <ac:spMk id="31" creationId="{FEC9DA3E-C1D7-472D-B7C0-F71AE41FBA23}"/>
          </ac:spMkLst>
        </pc:spChg>
        <pc:picChg chg="add mod ord">
          <ac:chgData name="谷口 慶太" userId="1fd58cb8368156e3" providerId="Windows Live" clId="Web-{A869B932-0537-40FC-A3FC-4EFFAA6AB6A1}" dt="2022-04-25T13:14:35.024" v="226"/>
          <ac:picMkLst>
            <pc:docMk/>
            <pc:sldMk cId="158109057" sldId="266"/>
            <ac:picMk id="4" creationId="{34B57DD7-3A65-4F2F-5F28-4364D743C8A6}"/>
          </ac:picMkLst>
        </pc:picChg>
        <pc:cxnChg chg="add">
          <ac:chgData name="谷口 慶太" userId="1fd58cb8368156e3" providerId="Windows Live" clId="Web-{A869B932-0537-40FC-A3FC-4EFFAA6AB6A1}" dt="2022-04-25T13:14:35.024" v="226"/>
          <ac:cxnSpMkLst>
            <pc:docMk/>
            <pc:sldMk cId="158109057" sldId="266"/>
            <ac:cxnSpMk id="25" creationId="{49CD1692-827B-4C8D-B4A1-134FD04CF45C}"/>
          </ac:cxnSpMkLst>
        </pc:cxnChg>
      </pc:sldChg>
      <pc:sldChg chg="addSp delSp modSp new">
        <pc:chgData name="谷口 慶太" userId="1fd58cb8368156e3" providerId="Windows Live" clId="Web-{A869B932-0537-40FC-A3FC-4EFFAA6AB6A1}" dt="2022-04-25T13:15:13.493" v="236" actId="1076"/>
        <pc:sldMkLst>
          <pc:docMk/>
          <pc:sldMk cId="577739532" sldId="267"/>
        </pc:sldMkLst>
        <pc:spChg chg="del">
          <ac:chgData name="谷口 慶太" userId="1fd58cb8368156e3" providerId="Windows Live" clId="Web-{A869B932-0537-40FC-A3FC-4EFFAA6AB6A1}" dt="2022-04-25T13:14:51.837" v="229"/>
          <ac:spMkLst>
            <pc:docMk/>
            <pc:sldMk cId="577739532" sldId="267"/>
            <ac:spMk id="2" creationId="{148B19E8-2F8F-512C-9B58-DD36502443B4}"/>
          </ac:spMkLst>
        </pc:spChg>
        <pc:spChg chg="del">
          <ac:chgData name="谷口 慶太" userId="1fd58cb8368156e3" providerId="Windows Live" clId="Web-{A869B932-0537-40FC-A3FC-4EFFAA6AB6A1}" dt="2022-04-25T13:14:47.150" v="228"/>
          <ac:spMkLst>
            <pc:docMk/>
            <pc:sldMk cId="577739532" sldId="267"/>
            <ac:spMk id="3" creationId="{4AAAD8C5-D8D6-2E8B-DD59-433107CB1C21}"/>
          </ac:spMkLst>
        </pc:spChg>
        <pc:spChg chg="add del mod">
          <ac:chgData name="谷口 慶太" userId="1fd58cb8368156e3" providerId="Windows Live" clId="Web-{A869B932-0537-40FC-A3FC-4EFFAA6AB6A1}" dt="2022-04-25T13:15:02.478" v="232"/>
          <ac:spMkLst>
            <pc:docMk/>
            <pc:sldMk cId="577739532" sldId="267"/>
            <ac:spMk id="6" creationId="{68279108-9BFD-67F0-334C-1241007AFD60}"/>
          </ac:spMkLst>
        </pc:spChg>
        <pc:picChg chg="add del mod ord">
          <ac:chgData name="谷口 慶太" userId="1fd58cb8368156e3" providerId="Windows Live" clId="Web-{A869B932-0537-40FC-A3FC-4EFFAA6AB6A1}" dt="2022-04-25T13:14:56.931" v="231"/>
          <ac:picMkLst>
            <pc:docMk/>
            <pc:sldMk cId="577739532" sldId="267"/>
            <ac:picMk id="4" creationId="{628FB2BC-0F6E-4B51-6CCB-8154D9960A18}"/>
          </ac:picMkLst>
        </pc:picChg>
        <pc:picChg chg="add mod ord">
          <ac:chgData name="谷口 慶太" userId="1fd58cb8368156e3" providerId="Windows Live" clId="Web-{A869B932-0537-40FC-A3FC-4EFFAA6AB6A1}" dt="2022-04-25T13:15:13.493" v="236" actId="1076"/>
          <ac:picMkLst>
            <pc:docMk/>
            <pc:sldMk cId="577739532" sldId="267"/>
            <ac:picMk id="7" creationId="{713402D7-8BA3-107D-C8F4-974272E9EE64}"/>
          </ac:picMkLst>
        </pc:picChg>
      </pc:sldChg>
    </pc:docChg>
  </pc:docChgLst>
  <pc:docChgLst>
    <pc:chgData name="谷口 慶太" userId="1fd58cb8368156e3" providerId="Windows Live" clId="Web-{82453C2B-4A0D-48AD-A7F1-649F97DFD128}"/>
    <pc:docChg chg="delSld modSld sldOrd">
      <pc:chgData name="谷口 慶太" userId="1fd58cb8368156e3" providerId="Windows Live" clId="Web-{82453C2B-4A0D-48AD-A7F1-649F97DFD128}" dt="2022-04-27T12:47:10.409" v="21" actId="14100"/>
      <pc:docMkLst>
        <pc:docMk/>
      </pc:docMkLst>
      <pc:sldChg chg="modSp">
        <pc:chgData name="谷口 慶太" userId="1fd58cb8368156e3" providerId="Windows Live" clId="Web-{82453C2B-4A0D-48AD-A7F1-649F97DFD128}" dt="2022-04-27T12:46:50.268" v="13" actId="20577"/>
        <pc:sldMkLst>
          <pc:docMk/>
          <pc:sldMk cId="3794196356" sldId="261"/>
        </pc:sldMkLst>
        <pc:spChg chg="mod">
          <ac:chgData name="谷口 慶太" userId="1fd58cb8368156e3" providerId="Windows Live" clId="Web-{82453C2B-4A0D-48AD-A7F1-649F97DFD128}" dt="2022-04-27T12:46:50.268" v="13" actId="20577"/>
          <ac:spMkLst>
            <pc:docMk/>
            <pc:sldMk cId="3794196356" sldId="261"/>
            <ac:spMk id="2" creationId="{7B020DAE-B020-3532-14C1-67CC99A30FA8}"/>
          </ac:spMkLst>
        </pc:spChg>
      </pc:sldChg>
      <pc:sldChg chg="modSp">
        <pc:chgData name="谷口 慶太" userId="1fd58cb8368156e3" providerId="Windows Live" clId="Web-{82453C2B-4A0D-48AD-A7F1-649F97DFD128}" dt="2022-04-27T12:47:01.815" v="18" actId="1076"/>
        <pc:sldMkLst>
          <pc:docMk/>
          <pc:sldMk cId="146528618" sldId="262"/>
        </pc:sldMkLst>
        <pc:spChg chg="mod">
          <ac:chgData name="谷口 慶太" userId="1fd58cb8368156e3" providerId="Windows Live" clId="Web-{82453C2B-4A0D-48AD-A7F1-649F97DFD128}" dt="2022-04-27T12:47:00.486" v="17" actId="1076"/>
          <ac:spMkLst>
            <pc:docMk/>
            <pc:sldMk cId="146528618" sldId="262"/>
            <ac:spMk id="2" creationId="{A05DEE21-22D2-1E56-D3BD-773A2E7B0F88}"/>
          </ac:spMkLst>
        </pc:spChg>
        <pc:picChg chg="mod">
          <ac:chgData name="谷口 慶太" userId="1fd58cb8368156e3" providerId="Windows Live" clId="Web-{82453C2B-4A0D-48AD-A7F1-649F97DFD128}" dt="2022-04-27T12:47:01.815" v="18" actId="1076"/>
          <ac:picMkLst>
            <pc:docMk/>
            <pc:sldMk cId="146528618" sldId="262"/>
            <ac:picMk id="6" creationId="{2B7DD86B-AE09-EBA8-00A0-19DE00636D81}"/>
          </ac:picMkLst>
        </pc:picChg>
      </pc:sldChg>
      <pc:sldChg chg="modSp">
        <pc:chgData name="谷口 慶太" userId="1fd58cb8368156e3" providerId="Windows Live" clId="Web-{82453C2B-4A0D-48AD-A7F1-649F97DFD128}" dt="2022-04-27T12:47:10.409" v="21" actId="14100"/>
        <pc:sldMkLst>
          <pc:docMk/>
          <pc:sldMk cId="104346334" sldId="263"/>
        </pc:sldMkLst>
        <pc:spChg chg="mod">
          <ac:chgData name="谷口 慶太" userId="1fd58cb8368156e3" providerId="Windows Live" clId="Web-{82453C2B-4A0D-48AD-A7F1-649F97DFD128}" dt="2022-04-27T12:47:10.409" v="21" actId="14100"/>
          <ac:spMkLst>
            <pc:docMk/>
            <pc:sldMk cId="104346334" sldId="263"/>
            <ac:spMk id="2" creationId="{95F4E411-F135-338B-D35A-9DCC7CF11805}"/>
          </ac:spMkLst>
        </pc:spChg>
      </pc:sldChg>
      <pc:sldChg chg="ord">
        <pc:chgData name="谷口 慶太" userId="1fd58cb8368156e3" providerId="Windows Live" clId="Web-{82453C2B-4A0D-48AD-A7F1-649F97DFD128}" dt="2022-04-27T12:40:08.869" v="1"/>
        <pc:sldMkLst>
          <pc:docMk/>
          <pc:sldMk cId="3949116504" sldId="265"/>
        </pc:sldMkLst>
      </pc:sldChg>
      <pc:sldChg chg="del">
        <pc:chgData name="谷口 慶太" userId="1fd58cb8368156e3" providerId="Windows Live" clId="Web-{82453C2B-4A0D-48AD-A7F1-649F97DFD128}" dt="2022-04-27T12:38:15.445" v="0"/>
        <pc:sldMkLst>
          <pc:docMk/>
          <pc:sldMk cId="158109057" sldId="266"/>
        </pc:sldMkLst>
      </pc:sldChg>
      <pc:sldChg chg="modSp">
        <pc:chgData name="谷口 慶太" userId="1fd58cb8368156e3" providerId="Windows Live" clId="Web-{82453C2B-4A0D-48AD-A7F1-649F97DFD128}" dt="2022-04-27T12:46:13.142" v="2" actId="1076"/>
        <pc:sldMkLst>
          <pc:docMk/>
          <pc:sldMk cId="1926266129" sldId="268"/>
        </pc:sldMkLst>
        <pc:picChg chg="mod">
          <ac:chgData name="谷口 慶太" userId="1fd58cb8368156e3" providerId="Windows Live" clId="Web-{82453C2B-4A0D-48AD-A7F1-649F97DFD128}" dt="2022-04-27T12:46:13.142" v="2" actId="1076"/>
          <ac:picMkLst>
            <pc:docMk/>
            <pc:sldMk cId="1926266129" sldId="268"/>
            <ac:picMk id="14" creationId="{BE7C22C6-E1BC-A12A-EAD2-055ADC5EBEDD}"/>
          </ac:picMkLst>
        </pc:picChg>
      </pc:sldChg>
    </pc:docChg>
  </pc:docChgLst>
  <pc:docChgLst>
    <pc:chgData name="谷口 慶太" userId="1fd58cb8368156e3" providerId="Windows Live" clId="Web-{318FA3A4-3A40-4FD1-9349-ED3E49820952}"/>
    <pc:docChg chg="modSld">
      <pc:chgData name="谷口 慶太" userId="1fd58cb8368156e3" providerId="Windows Live" clId="Web-{318FA3A4-3A40-4FD1-9349-ED3E49820952}" dt="2022-04-27T18:41:25.597" v="21" actId="14100"/>
      <pc:docMkLst>
        <pc:docMk/>
      </pc:docMkLst>
      <pc:sldChg chg="modSp">
        <pc:chgData name="谷口 慶太" userId="1fd58cb8368156e3" providerId="Windows Live" clId="Web-{318FA3A4-3A40-4FD1-9349-ED3E49820952}" dt="2022-04-27T18:40:48.878" v="14" actId="20577"/>
        <pc:sldMkLst>
          <pc:docMk/>
          <pc:sldMk cId="3794196356" sldId="261"/>
        </pc:sldMkLst>
        <pc:spChg chg="mod">
          <ac:chgData name="谷口 慶太" userId="1fd58cb8368156e3" providerId="Windows Live" clId="Web-{318FA3A4-3A40-4FD1-9349-ED3E49820952}" dt="2022-04-27T18:40:48.878" v="14" actId="20577"/>
          <ac:spMkLst>
            <pc:docMk/>
            <pc:sldMk cId="3794196356" sldId="261"/>
            <ac:spMk id="3" creationId="{559F6152-1C69-2C1D-08AF-25865AA8515B}"/>
          </ac:spMkLst>
        </pc:spChg>
      </pc:sldChg>
      <pc:sldChg chg="modSp">
        <pc:chgData name="谷口 慶太" userId="1fd58cb8368156e3" providerId="Windows Live" clId="Web-{318FA3A4-3A40-4FD1-9349-ED3E49820952}" dt="2022-04-27T18:41:25.597" v="21" actId="14100"/>
        <pc:sldMkLst>
          <pc:docMk/>
          <pc:sldMk cId="146528618" sldId="262"/>
        </pc:sldMkLst>
        <pc:spChg chg="mod">
          <ac:chgData name="谷口 慶太" userId="1fd58cb8368156e3" providerId="Windows Live" clId="Web-{318FA3A4-3A40-4FD1-9349-ED3E49820952}" dt="2022-04-27T18:41:25.597" v="21" actId="14100"/>
          <ac:spMkLst>
            <pc:docMk/>
            <pc:sldMk cId="146528618" sldId="262"/>
            <ac:spMk id="3" creationId="{2772990A-46C2-31E7-DCD9-88A4A1A7F197}"/>
          </ac:spMkLst>
        </pc:spChg>
        <pc:spChg chg="mod">
          <ac:chgData name="谷口 慶太" userId="1fd58cb8368156e3" providerId="Windows Live" clId="Web-{318FA3A4-3A40-4FD1-9349-ED3E49820952}" dt="2022-04-27T18:41:20.909" v="20" actId="14100"/>
          <ac:spMkLst>
            <pc:docMk/>
            <pc:sldMk cId="146528618" sldId="262"/>
            <ac:spMk id="4" creationId="{10D68B8A-8F78-4A77-EFE3-DDCC2BC18FCF}"/>
          </ac:spMkLst>
        </pc:spChg>
      </pc:sldChg>
      <pc:sldChg chg="modSp">
        <pc:chgData name="谷口 慶太" userId="1fd58cb8368156e3" providerId="Windows Live" clId="Web-{318FA3A4-3A40-4FD1-9349-ED3E49820952}" dt="2022-04-27T18:40:28.347" v="7" actId="1076"/>
        <pc:sldMkLst>
          <pc:docMk/>
          <pc:sldMk cId="104346334" sldId="263"/>
        </pc:sldMkLst>
        <pc:spChg chg="mod">
          <ac:chgData name="谷口 慶太" userId="1fd58cb8368156e3" providerId="Windows Live" clId="Web-{318FA3A4-3A40-4FD1-9349-ED3E49820952}" dt="2022-04-27T18:40:28.347" v="7" actId="1076"/>
          <ac:spMkLst>
            <pc:docMk/>
            <pc:sldMk cId="104346334" sldId="263"/>
            <ac:spMk id="2" creationId="{95F4E411-F135-338B-D35A-9DCC7CF11805}"/>
          </ac:spMkLst>
        </pc:spChg>
        <pc:spChg chg="mod">
          <ac:chgData name="谷口 慶太" userId="1fd58cb8368156e3" providerId="Windows Live" clId="Web-{318FA3A4-3A40-4FD1-9349-ED3E49820952}" dt="2022-04-27T18:40:24.238" v="6" actId="20577"/>
          <ac:spMkLst>
            <pc:docMk/>
            <pc:sldMk cId="104346334" sldId="263"/>
            <ac:spMk id="3" creationId="{34E679FE-6756-9731-651B-B4560D6EDE0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F43F7F-85B4-4E80-9C6C-83BDE12888D9}" type="doc">
      <dgm:prSet loTypeId="urn:microsoft.com/office/officeart/2005/8/layout/list1" loCatId="list" qsTypeId="urn:microsoft.com/office/officeart/2005/8/quickstyle/simple1" qsCatId="simple" csTypeId="urn:microsoft.com/office/officeart/2005/8/colors/colorful2" csCatId="colorful"/>
      <dgm:spPr/>
      <dgm:t>
        <a:bodyPr/>
        <a:lstStyle/>
        <a:p>
          <a:endParaRPr lang="en-US"/>
        </a:p>
      </dgm:t>
    </dgm:pt>
    <dgm:pt modelId="{05D8F571-EC5D-4EF6-B2D0-B82F6FF90C5A}">
      <dgm:prSet/>
      <dgm:spPr/>
      <dgm:t>
        <a:bodyPr/>
        <a:lstStyle/>
        <a:p>
          <a:r>
            <a:rPr lang="ja-JP"/>
            <a:t>伸縮性のある生地</a:t>
          </a:r>
          <a:endParaRPr lang="en-US"/>
        </a:p>
      </dgm:t>
    </dgm:pt>
    <dgm:pt modelId="{2EAF7AD6-D51D-43D1-9622-0F17F212C41E}" type="parTrans" cxnId="{6B19F341-86BC-4432-A40E-A451B2EECF3A}">
      <dgm:prSet/>
      <dgm:spPr/>
      <dgm:t>
        <a:bodyPr/>
        <a:lstStyle/>
        <a:p>
          <a:endParaRPr lang="en-US"/>
        </a:p>
      </dgm:t>
    </dgm:pt>
    <dgm:pt modelId="{73715A70-AF4C-48BE-AA41-417C290ACE48}" type="sibTrans" cxnId="{6B19F341-86BC-4432-A40E-A451B2EECF3A}">
      <dgm:prSet/>
      <dgm:spPr/>
      <dgm:t>
        <a:bodyPr/>
        <a:lstStyle/>
        <a:p>
          <a:endParaRPr lang="en-US"/>
        </a:p>
      </dgm:t>
    </dgm:pt>
    <dgm:pt modelId="{8F9792F2-8361-4A38-A716-35A4E5250CD4}">
      <dgm:prSet/>
      <dgm:spPr/>
      <dgm:t>
        <a:bodyPr/>
        <a:lstStyle/>
        <a:p>
          <a:r>
            <a:rPr lang="ja-JP"/>
            <a:t>ゆとりのある大きめサイズ</a:t>
          </a:r>
          <a:endParaRPr lang="en-US"/>
        </a:p>
      </dgm:t>
    </dgm:pt>
    <dgm:pt modelId="{BEC85E6D-58F9-499E-B023-D1C9A4069596}" type="parTrans" cxnId="{5B5970E7-10F6-4A12-996D-7EAC637114FB}">
      <dgm:prSet/>
      <dgm:spPr/>
      <dgm:t>
        <a:bodyPr/>
        <a:lstStyle/>
        <a:p>
          <a:endParaRPr lang="en-US"/>
        </a:p>
      </dgm:t>
    </dgm:pt>
    <dgm:pt modelId="{B5A3D01C-8D4E-446F-A5F0-9151CD242648}" type="sibTrans" cxnId="{5B5970E7-10F6-4A12-996D-7EAC637114FB}">
      <dgm:prSet/>
      <dgm:spPr/>
      <dgm:t>
        <a:bodyPr/>
        <a:lstStyle/>
        <a:p>
          <a:endParaRPr lang="en-US"/>
        </a:p>
      </dgm:t>
    </dgm:pt>
    <dgm:pt modelId="{D1905223-8B4D-4B46-8036-B8A5E94A37BB}">
      <dgm:prSet/>
      <dgm:spPr/>
      <dgm:t>
        <a:bodyPr/>
        <a:lstStyle/>
        <a:p>
          <a:r>
            <a:rPr lang="ja-JP"/>
            <a:t>着脱が楽なつくりをしている</a:t>
          </a:r>
          <a:endParaRPr lang="en-US"/>
        </a:p>
      </dgm:t>
    </dgm:pt>
    <dgm:pt modelId="{4797AF34-0BDC-4CF9-84C1-DF03590CC373}" type="parTrans" cxnId="{C2B9485C-AAAD-429E-8A71-1BAE68F24354}">
      <dgm:prSet/>
      <dgm:spPr/>
      <dgm:t>
        <a:bodyPr/>
        <a:lstStyle/>
        <a:p>
          <a:endParaRPr lang="en-US"/>
        </a:p>
      </dgm:t>
    </dgm:pt>
    <dgm:pt modelId="{82096C46-CF68-49C8-A478-B74E2AFECCE8}" type="sibTrans" cxnId="{C2B9485C-AAAD-429E-8A71-1BAE68F24354}">
      <dgm:prSet/>
      <dgm:spPr/>
      <dgm:t>
        <a:bodyPr/>
        <a:lstStyle/>
        <a:p>
          <a:endParaRPr lang="en-US"/>
        </a:p>
      </dgm:t>
    </dgm:pt>
    <dgm:pt modelId="{F4EA72F6-8671-447D-BA37-AE09DC93AA71}">
      <dgm:prSet/>
      <dgm:spPr/>
      <dgm:t>
        <a:bodyPr/>
        <a:lstStyle/>
        <a:p>
          <a:r>
            <a:rPr lang="ja-JP"/>
            <a:t>ウエストがゴム製</a:t>
          </a:r>
          <a:endParaRPr lang="en-US"/>
        </a:p>
      </dgm:t>
    </dgm:pt>
    <dgm:pt modelId="{5E8D41D5-1E3A-4C88-BDB5-8306640EF99F}" type="parTrans" cxnId="{334E5D43-24C6-4B70-9CFC-CBF1B26172BE}">
      <dgm:prSet/>
      <dgm:spPr/>
      <dgm:t>
        <a:bodyPr/>
        <a:lstStyle/>
        <a:p>
          <a:endParaRPr lang="en-US"/>
        </a:p>
      </dgm:t>
    </dgm:pt>
    <dgm:pt modelId="{118AA6BA-B7D0-4E8E-80E0-2092CF9F94CA}" type="sibTrans" cxnId="{334E5D43-24C6-4B70-9CFC-CBF1B26172BE}">
      <dgm:prSet/>
      <dgm:spPr/>
      <dgm:t>
        <a:bodyPr/>
        <a:lstStyle/>
        <a:p>
          <a:endParaRPr lang="en-US"/>
        </a:p>
      </dgm:t>
    </dgm:pt>
    <dgm:pt modelId="{B9AFDD4E-BADF-4E7A-A90A-A8E4219DA1AD}" type="pres">
      <dgm:prSet presAssocID="{C8F43F7F-85B4-4E80-9C6C-83BDE12888D9}" presName="linear" presStyleCnt="0">
        <dgm:presLayoutVars>
          <dgm:dir/>
          <dgm:animLvl val="lvl"/>
          <dgm:resizeHandles val="exact"/>
        </dgm:presLayoutVars>
      </dgm:prSet>
      <dgm:spPr/>
    </dgm:pt>
    <dgm:pt modelId="{C2FA0BDB-974A-4D8F-BBA5-FC039AE6FC91}" type="pres">
      <dgm:prSet presAssocID="{05D8F571-EC5D-4EF6-B2D0-B82F6FF90C5A}" presName="parentLin" presStyleCnt="0"/>
      <dgm:spPr/>
    </dgm:pt>
    <dgm:pt modelId="{E89DA434-B0A0-4A06-8AD5-7B9E027CADA8}" type="pres">
      <dgm:prSet presAssocID="{05D8F571-EC5D-4EF6-B2D0-B82F6FF90C5A}" presName="parentLeftMargin" presStyleLbl="node1" presStyleIdx="0" presStyleCnt="4"/>
      <dgm:spPr/>
    </dgm:pt>
    <dgm:pt modelId="{AF5596A7-A8FB-4169-A856-A6CDCFA4D8F7}" type="pres">
      <dgm:prSet presAssocID="{05D8F571-EC5D-4EF6-B2D0-B82F6FF90C5A}" presName="parentText" presStyleLbl="node1" presStyleIdx="0" presStyleCnt="4">
        <dgm:presLayoutVars>
          <dgm:chMax val="0"/>
          <dgm:bulletEnabled val="1"/>
        </dgm:presLayoutVars>
      </dgm:prSet>
      <dgm:spPr/>
    </dgm:pt>
    <dgm:pt modelId="{5E97D444-D3C0-4F4B-8522-11EF29D54BB9}" type="pres">
      <dgm:prSet presAssocID="{05D8F571-EC5D-4EF6-B2D0-B82F6FF90C5A}" presName="negativeSpace" presStyleCnt="0"/>
      <dgm:spPr/>
    </dgm:pt>
    <dgm:pt modelId="{9B8F11D2-0E62-4D23-9758-065E87982F24}" type="pres">
      <dgm:prSet presAssocID="{05D8F571-EC5D-4EF6-B2D0-B82F6FF90C5A}" presName="childText" presStyleLbl="conFgAcc1" presStyleIdx="0" presStyleCnt="4">
        <dgm:presLayoutVars>
          <dgm:bulletEnabled val="1"/>
        </dgm:presLayoutVars>
      </dgm:prSet>
      <dgm:spPr/>
    </dgm:pt>
    <dgm:pt modelId="{2288E33B-6C68-4DCE-ADDB-1D44A6032337}" type="pres">
      <dgm:prSet presAssocID="{73715A70-AF4C-48BE-AA41-417C290ACE48}" presName="spaceBetweenRectangles" presStyleCnt="0"/>
      <dgm:spPr/>
    </dgm:pt>
    <dgm:pt modelId="{9A2B68B4-F0CF-4EC1-92DC-91D75409F869}" type="pres">
      <dgm:prSet presAssocID="{8F9792F2-8361-4A38-A716-35A4E5250CD4}" presName="parentLin" presStyleCnt="0"/>
      <dgm:spPr/>
    </dgm:pt>
    <dgm:pt modelId="{6598216B-494D-4A41-B1E0-E4AF8BDD4049}" type="pres">
      <dgm:prSet presAssocID="{8F9792F2-8361-4A38-A716-35A4E5250CD4}" presName="parentLeftMargin" presStyleLbl="node1" presStyleIdx="0" presStyleCnt="4"/>
      <dgm:spPr/>
    </dgm:pt>
    <dgm:pt modelId="{CF6DC415-9284-4128-AE06-AC1176CBC8D1}" type="pres">
      <dgm:prSet presAssocID="{8F9792F2-8361-4A38-A716-35A4E5250CD4}" presName="parentText" presStyleLbl="node1" presStyleIdx="1" presStyleCnt="4">
        <dgm:presLayoutVars>
          <dgm:chMax val="0"/>
          <dgm:bulletEnabled val="1"/>
        </dgm:presLayoutVars>
      </dgm:prSet>
      <dgm:spPr/>
    </dgm:pt>
    <dgm:pt modelId="{E3D7C7EF-2060-432B-B46C-AD4ECA5BD520}" type="pres">
      <dgm:prSet presAssocID="{8F9792F2-8361-4A38-A716-35A4E5250CD4}" presName="negativeSpace" presStyleCnt="0"/>
      <dgm:spPr/>
    </dgm:pt>
    <dgm:pt modelId="{2D79E537-02BA-4C7D-A47F-15B36A43D9B9}" type="pres">
      <dgm:prSet presAssocID="{8F9792F2-8361-4A38-A716-35A4E5250CD4}" presName="childText" presStyleLbl="conFgAcc1" presStyleIdx="1" presStyleCnt="4">
        <dgm:presLayoutVars>
          <dgm:bulletEnabled val="1"/>
        </dgm:presLayoutVars>
      </dgm:prSet>
      <dgm:spPr/>
    </dgm:pt>
    <dgm:pt modelId="{FF1AA5F3-4B26-4E44-8ACE-64B2F1CD7179}" type="pres">
      <dgm:prSet presAssocID="{B5A3D01C-8D4E-446F-A5F0-9151CD242648}" presName="spaceBetweenRectangles" presStyleCnt="0"/>
      <dgm:spPr/>
    </dgm:pt>
    <dgm:pt modelId="{38F56258-CB54-4289-A9CF-54CE308D9119}" type="pres">
      <dgm:prSet presAssocID="{D1905223-8B4D-4B46-8036-B8A5E94A37BB}" presName="parentLin" presStyleCnt="0"/>
      <dgm:spPr/>
    </dgm:pt>
    <dgm:pt modelId="{24258867-1605-4651-9266-C031FBEAF8BF}" type="pres">
      <dgm:prSet presAssocID="{D1905223-8B4D-4B46-8036-B8A5E94A37BB}" presName="parentLeftMargin" presStyleLbl="node1" presStyleIdx="1" presStyleCnt="4"/>
      <dgm:spPr/>
    </dgm:pt>
    <dgm:pt modelId="{EC552034-1E1C-4B7B-9454-0D2B9A9AAFEE}" type="pres">
      <dgm:prSet presAssocID="{D1905223-8B4D-4B46-8036-B8A5E94A37BB}" presName="parentText" presStyleLbl="node1" presStyleIdx="2" presStyleCnt="4">
        <dgm:presLayoutVars>
          <dgm:chMax val="0"/>
          <dgm:bulletEnabled val="1"/>
        </dgm:presLayoutVars>
      </dgm:prSet>
      <dgm:spPr/>
    </dgm:pt>
    <dgm:pt modelId="{0B5D77B6-EBF6-4C9C-83BC-A6C43BA3F037}" type="pres">
      <dgm:prSet presAssocID="{D1905223-8B4D-4B46-8036-B8A5E94A37BB}" presName="negativeSpace" presStyleCnt="0"/>
      <dgm:spPr/>
    </dgm:pt>
    <dgm:pt modelId="{3481FEE2-596C-4676-9336-95677627F640}" type="pres">
      <dgm:prSet presAssocID="{D1905223-8B4D-4B46-8036-B8A5E94A37BB}" presName="childText" presStyleLbl="conFgAcc1" presStyleIdx="2" presStyleCnt="4">
        <dgm:presLayoutVars>
          <dgm:bulletEnabled val="1"/>
        </dgm:presLayoutVars>
      </dgm:prSet>
      <dgm:spPr/>
    </dgm:pt>
    <dgm:pt modelId="{7E86690F-08F1-41D9-8CFD-A670C89C0CDA}" type="pres">
      <dgm:prSet presAssocID="{82096C46-CF68-49C8-A478-B74E2AFECCE8}" presName="spaceBetweenRectangles" presStyleCnt="0"/>
      <dgm:spPr/>
    </dgm:pt>
    <dgm:pt modelId="{E46C25E2-925B-4D01-8489-077B8D0AD4E5}" type="pres">
      <dgm:prSet presAssocID="{F4EA72F6-8671-447D-BA37-AE09DC93AA71}" presName="parentLin" presStyleCnt="0"/>
      <dgm:spPr/>
    </dgm:pt>
    <dgm:pt modelId="{05AF0AA8-CBFE-481C-888A-105F8581C855}" type="pres">
      <dgm:prSet presAssocID="{F4EA72F6-8671-447D-BA37-AE09DC93AA71}" presName="parentLeftMargin" presStyleLbl="node1" presStyleIdx="2" presStyleCnt="4"/>
      <dgm:spPr/>
    </dgm:pt>
    <dgm:pt modelId="{FE194DF4-F239-421B-9A69-2E570B8E5571}" type="pres">
      <dgm:prSet presAssocID="{F4EA72F6-8671-447D-BA37-AE09DC93AA71}" presName="parentText" presStyleLbl="node1" presStyleIdx="3" presStyleCnt="4">
        <dgm:presLayoutVars>
          <dgm:chMax val="0"/>
          <dgm:bulletEnabled val="1"/>
        </dgm:presLayoutVars>
      </dgm:prSet>
      <dgm:spPr/>
    </dgm:pt>
    <dgm:pt modelId="{F9E32B7C-7FCB-40DF-9467-35FD8AB9377F}" type="pres">
      <dgm:prSet presAssocID="{F4EA72F6-8671-447D-BA37-AE09DC93AA71}" presName="negativeSpace" presStyleCnt="0"/>
      <dgm:spPr/>
    </dgm:pt>
    <dgm:pt modelId="{68B856A6-3B0F-46D4-B280-225C90D53BF2}" type="pres">
      <dgm:prSet presAssocID="{F4EA72F6-8671-447D-BA37-AE09DC93AA71}" presName="childText" presStyleLbl="conFgAcc1" presStyleIdx="3" presStyleCnt="4">
        <dgm:presLayoutVars>
          <dgm:bulletEnabled val="1"/>
        </dgm:presLayoutVars>
      </dgm:prSet>
      <dgm:spPr/>
    </dgm:pt>
  </dgm:ptLst>
  <dgm:cxnLst>
    <dgm:cxn modelId="{4ED26418-6539-4BCC-BBF0-225BEA2095B5}" type="presOf" srcId="{D1905223-8B4D-4B46-8036-B8A5E94A37BB}" destId="{24258867-1605-4651-9266-C031FBEAF8BF}" srcOrd="0" destOrd="0" presId="urn:microsoft.com/office/officeart/2005/8/layout/list1"/>
    <dgm:cxn modelId="{E16A461A-05E7-4E8D-A5EB-37714A5C6F77}" type="presOf" srcId="{F4EA72F6-8671-447D-BA37-AE09DC93AA71}" destId="{05AF0AA8-CBFE-481C-888A-105F8581C855}" srcOrd="0" destOrd="0" presId="urn:microsoft.com/office/officeart/2005/8/layout/list1"/>
    <dgm:cxn modelId="{060B7332-A616-4CAA-99C4-95B7CDC8E085}" type="presOf" srcId="{F4EA72F6-8671-447D-BA37-AE09DC93AA71}" destId="{FE194DF4-F239-421B-9A69-2E570B8E5571}" srcOrd="1" destOrd="0" presId="urn:microsoft.com/office/officeart/2005/8/layout/list1"/>
    <dgm:cxn modelId="{C6D2F133-5053-451E-A871-35F8CBD9BF99}" type="presOf" srcId="{05D8F571-EC5D-4EF6-B2D0-B82F6FF90C5A}" destId="{E89DA434-B0A0-4A06-8AD5-7B9E027CADA8}" srcOrd="0" destOrd="0" presId="urn:microsoft.com/office/officeart/2005/8/layout/list1"/>
    <dgm:cxn modelId="{C2B9485C-AAAD-429E-8A71-1BAE68F24354}" srcId="{C8F43F7F-85B4-4E80-9C6C-83BDE12888D9}" destId="{D1905223-8B4D-4B46-8036-B8A5E94A37BB}" srcOrd="2" destOrd="0" parTransId="{4797AF34-0BDC-4CF9-84C1-DF03590CC373}" sibTransId="{82096C46-CF68-49C8-A478-B74E2AFECCE8}"/>
    <dgm:cxn modelId="{6B19F341-86BC-4432-A40E-A451B2EECF3A}" srcId="{C8F43F7F-85B4-4E80-9C6C-83BDE12888D9}" destId="{05D8F571-EC5D-4EF6-B2D0-B82F6FF90C5A}" srcOrd="0" destOrd="0" parTransId="{2EAF7AD6-D51D-43D1-9622-0F17F212C41E}" sibTransId="{73715A70-AF4C-48BE-AA41-417C290ACE48}"/>
    <dgm:cxn modelId="{334E5D43-24C6-4B70-9CFC-CBF1B26172BE}" srcId="{C8F43F7F-85B4-4E80-9C6C-83BDE12888D9}" destId="{F4EA72F6-8671-447D-BA37-AE09DC93AA71}" srcOrd="3" destOrd="0" parTransId="{5E8D41D5-1E3A-4C88-BDB5-8306640EF99F}" sibTransId="{118AA6BA-B7D0-4E8E-80E0-2092CF9F94CA}"/>
    <dgm:cxn modelId="{6DF34C46-38D6-4544-ADF1-87D68E977883}" type="presOf" srcId="{8F9792F2-8361-4A38-A716-35A4E5250CD4}" destId="{6598216B-494D-4A41-B1E0-E4AF8BDD4049}" srcOrd="0" destOrd="0" presId="urn:microsoft.com/office/officeart/2005/8/layout/list1"/>
    <dgm:cxn modelId="{85C8D368-A8B8-4323-B266-524173CD147A}" type="presOf" srcId="{D1905223-8B4D-4B46-8036-B8A5E94A37BB}" destId="{EC552034-1E1C-4B7B-9454-0D2B9A9AAFEE}" srcOrd="1" destOrd="0" presId="urn:microsoft.com/office/officeart/2005/8/layout/list1"/>
    <dgm:cxn modelId="{A239DF6C-6AD7-42FF-83F7-B467BDDEBFDA}" type="presOf" srcId="{05D8F571-EC5D-4EF6-B2D0-B82F6FF90C5A}" destId="{AF5596A7-A8FB-4169-A856-A6CDCFA4D8F7}" srcOrd="1" destOrd="0" presId="urn:microsoft.com/office/officeart/2005/8/layout/list1"/>
    <dgm:cxn modelId="{C34A5283-D5E3-4456-BB40-B857B33DA6E0}" type="presOf" srcId="{8F9792F2-8361-4A38-A716-35A4E5250CD4}" destId="{CF6DC415-9284-4128-AE06-AC1176CBC8D1}" srcOrd="1" destOrd="0" presId="urn:microsoft.com/office/officeart/2005/8/layout/list1"/>
    <dgm:cxn modelId="{B335CCBA-35FC-4CF3-B0EB-7C0F624D501A}" type="presOf" srcId="{C8F43F7F-85B4-4E80-9C6C-83BDE12888D9}" destId="{B9AFDD4E-BADF-4E7A-A90A-A8E4219DA1AD}" srcOrd="0" destOrd="0" presId="urn:microsoft.com/office/officeart/2005/8/layout/list1"/>
    <dgm:cxn modelId="{5B5970E7-10F6-4A12-996D-7EAC637114FB}" srcId="{C8F43F7F-85B4-4E80-9C6C-83BDE12888D9}" destId="{8F9792F2-8361-4A38-A716-35A4E5250CD4}" srcOrd="1" destOrd="0" parTransId="{BEC85E6D-58F9-499E-B023-D1C9A4069596}" sibTransId="{B5A3D01C-8D4E-446F-A5F0-9151CD242648}"/>
    <dgm:cxn modelId="{A58D6506-2E49-4979-B327-865D56E31986}" type="presParOf" srcId="{B9AFDD4E-BADF-4E7A-A90A-A8E4219DA1AD}" destId="{C2FA0BDB-974A-4D8F-BBA5-FC039AE6FC91}" srcOrd="0" destOrd="0" presId="urn:microsoft.com/office/officeart/2005/8/layout/list1"/>
    <dgm:cxn modelId="{8E203142-4F64-49FD-BA6F-1C90AE2C6051}" type="presParOf" srcId="{C2FA0BDB-974A-4D8F-BBA5-FC039AE6FC91}" destId="{E89DA434-B0A0-4A06-8AD5-7B9E027CADA8}" srcOrd="0" destOrd="0" presId="urn:microsoft.com/office/officeart/2005/8/layout/list1"/>
    <dgm:cxn modelId="{8F57E639-D94A-4043-8377-A08412C3C12E}" type="presParOf" srcId="{C2FA0BDB-974A-4D8F-BBA5-FC039AE6FC91}" destId="{AF5596A7-A8FB-4169-A856-A6CDCFA4D8F7}" srcOrd="1" destOrd="0" presId="urn:microsoft.com/office/officeart/2005/8/layout/list1"/>
    <dgm:cxn modelId="{4824B578-1D57-4664-A839-D2E217826DCD}" type="presParOf" srcId="{B9AFDD4E-BADF-4E7A-A90A-A8E4219DA1AD}" destId="{5E97D444-D3C0-4F4B-8522-11EF29D54BB9}" srcOrd="1" destOrd="0" presId="urn:microsoft.com/office/officeart/2005/8/layout/list1"/>
    <dgm:cxn modelId="{7FE67A62-7669-4B8B-A45A-101A212FC7B1}" type="presParOf" srcId="{B9AFDD4E-BADF-4E7A-A90A-A8E4219DA1AD}" destId="{9B8F11D2-0E62-4D23-9758-065E87982F24}" srcOrd="2" destOrd="0" presId="urn:microsoft.com/office/officeart/2005/8/layout/list1"/>
    <dgm:cxn modelId="{9C7C8B44-2070-44B9-AF85-C53FA17C70C9}" type="presParOf" srcId="{B9AFDD4E-BADF-4E7A-A90A-A8E4219DA1AD}" destId="{2288E33B-6C68-4DCE-ADDB-1D44A6032337}" srcOrd="3" destOrd="0" presId="urn:microsoft.com/office/officeart/2005/8/layout/list1"/>
    <dgm:cxn modelId="{480D031A-254B-43A3-BB83-E9C9A6ED1D27}" type="presParOf" srcId="{B9AFDD4E-BADF-4E7A-A90A-A8E4219DA1AD}" destId="{9A2B68B4-F0CF-4EC1-92DC-91D75409F869}" srcOrd="4" destOrd="0" presId="urn:microsoft.com/office/officeart/2005/8/layout/list1"/>
    <dgm:cxn modelId="{ACF2F78A-2C02-4295-9987-D87A724312B6}" type="presParOf" srcId="{9A2B68B4-F0CF-4EC1-92DC-91D75409F869}" destId="{6598216B-494D-4A41-B1E0-E4AF8BDD4049}" srcOrd="0" destOrd="0" presId="urn:microsoft.com/office/officeart/2005/8/layout/list1"/>
    <dgm:cxn modelId="{10D6C233-014A-4351-BBA2-01BB4FA24F66}" type="presParOf" srcId="{9A2B68B4-F0CF-4EC1-92DC-91D75409F869}" destId="{CF6DC415-9284-4128-AE06-AC1176CBC8D1}" srcOrd="1" destOrd="0" presId="urn:microsoft.com/office/officeart/2005/8/layout/list1"/>
    <dgm:cxn modelId="{AE60DF4B-C0B7-4EA2-99AA-ADA323D5D86A}" type="presParOf" srcId="{B9AFDD4E-BADF-4E7A-A90A-A8E4219DA1AD}" destId="{E3D7C7EF-2060-432B-B46C-AD4ECA5BD520}" srcOrd="5" destOrd="0" presId="urn:microsoft.com/office/officeart/2005/8/layout/list1"/>
    <dgm:cxn modelId="{40B25BC4-EF1C-4B91-AFB0-20F1C10D6185}" type="presParOf" srcId="{B9AFDD4E-BADF-4E7A-A90A-A8E4219DA1AD}" destId="{2D79E537-02BA-4C7D-A47F-15B36A43D9B9}" srcOrd="6" destOrd="0" presId="urn:microsoft.com/office/officeart/2005/8/layout/list1"/>
    <dgm:cxn modelId="{EBDDF423-8A21-41DC-973F-9FAB6C89E4C0}" type="presParOf" srcId="{B9AFDD4E-BADF-4E7A-A90A-A8E4219DA1AD}" destId="{FF1AA5F3-4B26-4E44-8ACE-64B2F1CD7179}" srcOrd="7" destOrd="0" presId="urn:microsoft.com/office/officeart/2005/8/layout/list1"/>
    <dgm:cxn modelId="{CACDC504-349F-4060-9608-4A9C3301253E}" type="presParOf" srcId="{B9AFDD4E-BADF-4E7A-A90A-A8E4219DA1AD}" destId="{38F56258-CB54-4289-A9CF-54CE308D9119}" srcOrd="8" destOrd="0" presId="urn:microsoft.com/office/officeart/2005/8/layout/list1"/>
    <dgm:cxn modelId="{4D30A3F4-1B31-4ACC-85AC-FE8659BF18C7}" type="presParOf" srcId="{38F56258-CB54-4289-A9CF-54CE308D9119}" destId="{24258867-1605-4651-9266-C031FBEAF8BF}" srcOrd="0" destOrd="0" presId="urn:microsoft.com/office/officeart/2005/8/layout/list1"/>
    <dgm:cxn modelId="{E8A41E80-3C1F-4321-9A1A-B6FCF6A4227E}" type="presParOf" srcId="{38F56258-CB54-4289-A9CF-54CE308D9119}" destId="{EC552034-1E1C-4B7B-9454-0D2B9A9AAFEE}" srcOrd="1" destOrd="0" presId="urn:microsoft.com/office/officeart/2005/8/layout/list1"/>
    <dgm:cxn modelId="{1988EA69-15EC-4363-A941-293B84C9507C}" type="presParOf" srcId="{B9AFDD4E-BADF-4E7A-A90A-A8E4219DA1AD}" destId="{0B5D77B6-EBF6-4C9C-83BC-A6C43BA3F037}" srcOrd="9" destOrd="0" presId="urn:microsoft.com/office/officeart/2005/8/layout/list1"/>
    <dgm:cxn modelId="{D4BF7BE0-9F5F-4FFB-A6E3-8E8FDF00A0CC}" type="presParOf" srcId="{B9AFDD4E-BADF-4E7A-A90A-A8E4219DA1AD}" destId="{3481FEE2-596C-4676-9336-95677627F640}" srcOrd="10" destOrd="0" presId="urn:microsoft.com/office/officeart/2005/8/layout/list1"/>
    <dgm:cxn modelId="{358C15E9-EF32-4E31-9066-F49C1312D102}" type="presParOf" srcId="{B9AFDD4E-BADF-4E7A-A90A-A8E4219DA1AD}" destId="{7E86690F-08F1-41D9-8CFD-A670C89C0CDA}" srcOrd="11" destOrd="0" presId="urn:microsoft.com/office/officeart/2005/8/layout/list1"/>
    <dgm:cxn modelId="{E0455C1A-B54B-4D4B-9F62-72B45B8ED826}" type="presParOf" srcId="{B9AFDD4E-BADF-4E7A-A90A-A8E4219DA1AD}" destId="{E46C25E2-925B-4D01-8489-077B8D0AD4E5}" srcOrd="12" destOrd="0" presId="urn:microsoft.com/office/officeart/2005/8/layout/list1"/>
    <dgm:cxn modelId="{52B643FB-0434-4A68-B6C2-56148811CCE2}" type="presParOf" srcId="{E46C25E2-925B-4D01-8489-077B8D0AD4E5}" destId="{05AF0AA8-CBFE-481C-888A-105F8581C855}" srcOrd="0" destOrd="0" presId="urn:microsoft.com/office/officeart/2005/8/layout/list1"/>
    <dgm:cxn modelId="{36176D1C-3342-4CFD-9645-168D3128A72B}" type="presParOf" srcId="{E46C25E2-925B-4D01-8489-077B8D0AD4E5}" destId="{FE194DF4-F239-421B-9A69-2E570B8E5571}" srcOrd="1" destOrd="0" presId="urn:microsoft.com/office/officeart/2005/8/layout/list1"/>
    <dgm:cxn modelId="{96C989E6-CC33-47EC-800E-B9D9925FCB77}" type="presParOf" srcId="{B9AFDD4E-BADF-4E7A-A90A-A8E4219DA1AD}" destId="{F9E32B7C-7FCB-40DF-9467-35FD8AB9377F}" srcOrd="13" destOrd="0" presId="urn:microsoft.com/office/officeart/2005/8/layout/list1"/>
    <dgm:cxn modelId="{143ACADA-C294-4997-ABC9-05503B49E180}" type="presParOf" srcId="{B9AFDD4E-BADF-4E7A-A90A-A8E4219DA1AD}" destId="{68B856A6-3B0F-46D4-B280-225C90D53BF2}"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8F11D2-0E62-4D23-9758-065E87982F24}">
      <dsp:nvSpPr>
        <dsp:cNvPr id="0" name=""/>
        <dsp:cNvSpPr/>
      </dsp:nvSpPr>
      <dsp:spPr>
        <a:xfrm>
          <a:off x="0" y="658162"/>
          <a:ext cx="5918184" cy="630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F5596A7-A8FB-4169-A856-A6CDCFA4D8F7}">
      <dsp:nvSpPr>
        <dsp:cNvPr id="0" name=""/>
        <dsp:cNvSpPr/>
      </dsp:nvSpPr>
      <dsp:spPr>
        <a:xfrm>
          <a:off x="295909" y="289162"/>
          <a:ext cx="4142728" cy="7380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585" tIns="0" rIns="156585" bIns="0" numCol="1" spcCol="1270" anchor="ctr" anchorCtr="0">
          <a:noAutofit/>
        </a:bodyPr>
        <a:lstStyle/>
        <a:p>
          <a:pPr marL="0" lvl="0" indent="0" algn="l" defTabSz="1111250">
            <a:lnSpc>
              <a:spcPct val="90000"/>
            </a:lnSpc>
            <a:spcBef>
              <a:spcPct val="0"/>
            </a:spcBef>
            <a:spcAft>
              <a:spcPct val="35000"/>
            </a:spcAft>
            <a:buNone/>
          </a:pPr>
          <a:r>
            <a:rPr lang="ja-JP" sz="2500" kern="1200"/>
            <a:t>伸縮性のある生地</a:t>
          </a:r>
          <a:endParaRPr lang="en-US" sz="2500" kern="1200"/>
        </a:p>
      </dsp:txBody>
      <dsp:txXfrm>
        <a:off x="331935" y="325188"/>
        <a:ext cx="4070676" cy="665948"/>
      </dsp:txXfrm>
    </dsp:sp>
    <dsp:sp modelId="{2D79E537-02BA-4C7D-A47F-15B36A43D9B9}">
      <dsp:nvSpPr>
        <dsp:cNvPr id="0" name=""/>
        <dsp:cNvSpPr/>
      </dsp:nvSpPr>
      <dsp:spPr>
        <a:xfrm>
          <a:off x="0" y="1792162"/>
          <a:ext cx="5918184" cy="630000"/>
        </a:xfrm>
        <a:prstGeom prst="rect">
          <a:avLst/>
        </a:prstGeom>
        <a:solidFill>
          <a:schemeClr val="lt1">
            <a:alpha val="90000"/>
            <a:hueOff val="0"/>
            <a:satOff val="0"/>
            <a:lumOff val="0"/>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6DC415-9284-4128-AE06-AC1176CBC8D1}">
      <dsp:nvSpPr>
        <dsp:cNvPr id="0" name=""/>
        <dsp:cNvSpPr/>
      </dsp:nvSpPr>
      <dsp:spPr>
        <a:xfrm>
          <a:off x="295909" y="1423162"/>
          <a:ext cx="4142728" cy="73800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585" tIns="0" rIns="156585" bIns="0" numCol="1" spcCol="1270" anchor="ctr" anchorCtr="0">
          <a:noAutofit/>
        </a:bodyPr>
        <a:lstStyle/>
        <a:p>
          <a:pPr marL="0" lvl="0" indent="0" algn="l" defTabSz="1111250">
            <a:lnSpc>
              <a:spcPct val="90000"/>
            </a:lnSpc>
            <a:spcBef>
              <a:spcPct val="0"/>
            </a:spcBef>
            <a:spcAft>
              <a:spcPct val="35000"/>
            </a:spcAft>
            <a:buNone/>
          </a:pPr>
          <a:r>
            <a:rPr lang="ja-JP" sz="2500" kern="1200"/>
            <a:t>ゆとりのある大きめサイズ</a:t>
          </a:r>
          <a:endParaRPr lang="en-US" sz="2500" kern="1200"/>
        </a:p>
      </dsp:txBody>
      <dsp:txXfrm>
        <a:off x="331935" y="1459188"/>
        <a:ext cx="4070676" cy="665948"/>
      </dsp:txXfrm>
    </dsp:sp>
    <dsp:sp modelId="{3481FEE2-596C-4676-9336-95677627F640}">
      <dsp:nvSpPr>
        <dsp:cNvPr id="0" name=""/>
        <dsp:cNvSpPr/>
      </dsp:nvSpPr>
      <dsp:spPr>
        <a:xfrm>
          <a:off x="0" y="2926162"/>
          <a:ext cx="5918184" cy="630000"/>
        </a:xfrm>
        <a:prstGeom prst="rect">
          <a:avLst/>
        </a:prstGeom>
        <a:solidFill>
          <a:schemeClr val="lt1">
            <a:alpha val="90000"/>
            <a:hueOff val="0"/>
            <a:satOff val="0"/>
            <a:lumOff val="0"/>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552034-1E1C-4B7B-9454-0D2B9A9AAFEE}">
      <dsp:nvSpPr>
        <dsp:cNvPr id="0" name=""/>
        <dsp:cNvSpPr/>
      </dsp:nvSpPr>
      <dsp:spPr>
        <a:xfrm>
          <a:off x="295909" y="2557162"/>
          <a:ext cx="4142728" cy="73800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585" tIns="0" rIns="156585" bIns="0" numCol="1" spcCol="1270" anchor="ctr" anchorCtr="0">
          <a:noAutofit/>
        </a:bodyPr>
        <a:lstStyle/>
        <a:p>
          <a:pPr marL="0" lvl="0" indent="0" algn="l" defTabSz="1111250">
            <a:lnSpc>
              <a:spcPct val="90000"/>
            </a:lnSpc>
            <a:spcBef>
              <a:spcPct val="0"/>
            </a:spcBef>
            <a:spcAft>
              <a:spcPct val="35000"/>
            </a:spcAft>
            <a:buNone/>
          </a:pPr>
          <a:r>
            <a:rPr lang="ja-JP" sz="2500" kern="1200"/>
            <a:t>着脱が楽なつくりをしている</a:t>
          </a:r>
          <a:endParaRPr lang="en-US" sz="2500" kern="1200"/>
        </a:p>
      </dsp:txBody>
      <dsp:txXfrm>
        <a:off x="331935" y="2593188"/>
        <a:ext cx="4070676" cy="665948"/>
      </dsp:txXfrm>
    </dsp:sp>
    <dsp:sp modelId="{68B856A6-3B0F-46D4-B280-225C90D53BF2}">
      <dsp:nvSpPr>
        <dsp:cNvPr id="0" name=""/>
        <dsp:cNvSpPr/>
      </dsp:nvSpPr>
      <dsp:spPr>
        <a:xfrm>
          <a:off x="0" y="4060162"/>
          <a:ext cx="5918184" cy="63000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194DF4-F239-421B-9A69-2E570B8E5571}">
      <dsp:nvSpPr>
        <dsp:cNvPr id="0" name=""/>
        <dsp:cNvSpPr/>
      </dsp:nvSpPr>
      <dsp:spPr>
        <a:xfrm>
          <a:off x="295909" y="3691162"/>
          <a:ext cx="4142728" cy="7380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585" tIns="0" rIns="156585" bIns="0" numCol="1" spcCol="1270" anchor="ctr" anchorCtr="0">
          <a:noAutofit/>
        </a:bodyPr>
        <a:lstStyle/>
        <a:p>
          <a:pPr marL="0" lvl="0" indent="0" algn="l" defTabSz="1111250">
            <a:lnSpc>
              <a:spcPct val="90000"/>
            </a:lnSpc>
            <a:spcBef>
              <a:spcPct val="0"/>
            </a:spcBef>
            <a:spcAft>
              <a:spcPct val="35000"/>
            </a:spcAft>
            <a:buNone/>
          </a:pPr>
          <a:r>
            <a:rPr lang="ja-JP" sz="2500" kern="1200"/>
            <a:t>ウエストがゴム製</a:t>
          </a:r>
          <a:endParaRPr lang="en-US" sz="2500" kern="1200"/>
        </a:p>
      </dsp:txBody>
      <dsp:txXfrm>
        <a:off x="331935" y="3727188"/>
        <a:ext cx="4070676" cy="66594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0E02A643-9BB0-4E02-80B2-2C0A5E5D738E}" type="datetimeFigureOut">
              <a:rPr kumimoji="1" lang="ja-JP" altLang="en-US" smtClean="0"/>
              <a:t>2022/4/27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3849106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E02A643-9BB0-4E02-80B2-2C0A5E5D738E}" type="datetimeFigureOut">
              <a:rPr kumimoji="1" lang="ja-JP" altLang="en-US" smtClean="0"/>
              <a:t>2022/4/27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2575747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E02A643-9BB0-4E02-80B2-2C0A5E5D738E}" type="datetimeFigureOut">
              <a:rPr kumimoji="1" lang="ja-JP" altLang="en-US" smtClean="0"/>
              <a:t>2022/4/27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2950866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E02A643-9BB0-4E02-80B2-2C0A5E5D738E}" type="datetimeFigureOut">
              <a:rPr kumimoji="1" lang="ja-JP" altLang="en-US" smtClean="0"/>
              <a:t>2022/4/27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2040515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E02A643-9BB0-4E02-80B2-2C0A5E5D738E}" type="datetimeFigureOut">
              <a:rPr kumimoji="1" lang="ja-JP" altLang="en-US" smtClean="0"/>
              <a:t>2022/4/27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4083904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E02A643-9BB0-4E02-80B2-2C0A5E5D738E}" type="datetimeFigureOut">
              <a:rPr kumimoji="1" lang="ja-JP" altLang="en-US" smtClean="0"/>
              <a:t>2022/4/27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1395402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E02A643-9BB0-4E02-80B2-2C0A5E5D738E}" type="datetimeFigureOut">
              <a:rPr kumimoji="1" lang="ja-JP" altLang="en-US" smtClean="0"/>
              <a:t>2022/4/27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797884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E02A643-9BB0-4E02-80B2-2C0A5E5D738E}" type="datetimeFigureOut">
              <a:rPr kumimoji="1" lang="ja-JP" altLang="en-US" smtClean="0"/>
              <a:t>2022/4/27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539588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E02A643-9BB0-4E02-80B2-2C0A5E5D738E}" type="datetimeFigureOut">
              <a:rPr kumimoji="1" lang="ja-JP" altLang="en-US" smtClean="0"/>
              <a:t>2022/4/27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2042860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E02A643-9BB0-4E02-80B2-2C0A5E5D738E}" type="datetimeFigureOut">
              <a:rPr kumimoji="1" lang="ja-JP" altLang="en-US" smtClean="0"/>
              <a:t>2022/4/27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3888451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E02A643-9BB0-4E02-80B2-2C0A5E5D738E}" type="datetimeFigureOut">
              <a:rPr kumimoji="1" lang="ja-JP" altLang="en-US" smtClean="0"/>
              <a:t>2022/4/27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2189387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02A643-9BB0-4E02-80B2-2C0A5E5D738E}" type="datetimeFigureOut">
              <a:rPr kumimoji="1" lang="ja-JP" altLang="en-US" smtClean="0"/>
              <a:t>2022/4/27</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29072897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9EC13150-79D8-5718-80A4-E36246A86D89}"/>
              </a:ext>
            </a:extLst>
          </p:cNvPr>
          <p:cNvSpPr>
            <a:spLocks noGrp="1"/>
          </p:cNvSpPr>
          <p:nvPr>
            <p:ph type="title"/>
          </p:nvPr>
        </p:nvSpPr>
        <p:spPr>
          <a:xfrm>
            <a:off x="686834" y="1153572"/>
            <a:ext cx="3200400" cy="4461163"/>
          </a:xfrm>
        </p:spPr>
        <p:txBody>
          <a:bodyPr>
            <a:normAutofit/>
          </a:bodyPr>
          <a:lstStyle/>
          <a:p>
            <a:r>
              <a:rPr lang="ja-JP" altLang="en-US">
                <a:solidFill>
                  <a:srgbClr val="FFFFFF"/>
                </a:solidFill>
                <a:ea typeface="ＭＳ Ｐゴシック"/>
                <a:cs typeface="Calibri Light"/>
              </a:rPr>
              <a:t>更衣介助とは？</a:t>
            </a:r>
            <a:endParaRPr kumimoji="1" lang="ja-JP" alt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4" name="図 4">
            <a:extLst>
              <a:ext uri="{FF2B5EF4-FFF2-40B4-BE49-F238E27FC236}">
                <a16:creationId xmlns:a16="http://schemas.microsoft.com/office/drawing/2014/main" id="{97EC7BD4-1EB8-173A-DDD5-A414739D3202}"/>
              </a:ext>
            </a:extLst>
          </p:cNvPr>
          <p:cNvPicPr>
            <a:picLocks noGrp="1" noChangeAspect="1"/>
          </p:cNvPicPr>
          <p:nvPr>
            <p:ph idx="1"/>
          </p:nvPr>
        </p:nvPicPr>
        <p:blipFill>
          <a:blip r:embed="rId2"/>
          <a:stretch>
            <a:fillRect/>
          </a:stretch>
        </p:blipFill>
        <p:spPr>
          <a:xfrm>
            <a:off x="5470808" y="394699"/>
            <a:ext cx="4859489" cy="5585619"/>
          </a:xfrm>
        </p:spPr>
      </p:pic>
    </p:spTree>
    <p:extLst>
      <p:ext uri="{BB962C8B-B14F-4D97-AF65-F5344CB8AC3E}">
        <p14:creationId xmlns:p14="http://schemas.microsoft.com/office/powerpoint/2010/main" val="1826952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吹き出し: 角を丸めた四角形 4">
            <a:extLst>
              <a:ext uri="{FF2B5EF4-FFF2-40B4-BE49-F238E27FC236}">
                <a16:creationId xmlns:a16="http://schemas.microsoft.com/office/drawing/2014/main" id="{66571A47-E111-4B77-F850-9D5FA857B6BC}"/>
              </a:ext>
            </a:extLst>
          </p:cNvPr>
          <p:cNvSpPr/>
          <p:nvPr/>
        </p:nvSpPr>
        <p:spPr>
          <a:xfrm>
            <a:off x="7789605" y="4818741"/>
            <a:ext cx="3834580" cy="1450257"/>
          </a:xfrm>
          <a:prstGeom prst="wedgeRoundRectCallout">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useBgFill="1">
        <p:nvSpPr>
          <p:cNvPr id="17" name="Rectangle 16">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コンテンツ プレースホルダー 2">
            <a:extLst>
              <a:ext uri="{FF2B5EF4-FFF2-40B4-BE49-F238E27FC236}">
                <a16:creationId xmlns:a16="http://schemas.microsoft.com/office/drawing/2014/main" id="{324386CA-A924-6AA4-0005-5B1B630C0A4E}"/>
              </a:ext>
            </a:extLst>
          </p:cNvPr>
          <p:cNvSpPr>
            <a:spLocks noGrp="1"/>
          </p:cNvSpPr>
          <p:nvPr>
            <p:ph idx="1"/>
          </p:nvPr>
        </p:nvSpPr>
        <p:spPr>
          <a:xfrm>
            <a:off x="1004393" y="1715195"/>
            <a:ext cx="10504227" cy="2508891"/>
          </a:xfrm>
        </p:spPr>
        <p:txBody>
          <a:bodyPr vert="horz" lIns="91440" tIns="45720" rIns="91440" bIns="45720" rtlCol="0" anchor="t">
            <a:normAutofit/>
          </a:bodyPr>
          <a:lstStyle/>
          <a:p>
            <a:r>
              <a:rPr lang="ja-JP">
                <a:ea typeface="+mn-lt"/>
                <a:cs typeface="+mn-lt"/>
              </a:rPr>
              <a:t>更衣介助とは、</a:t>
            </a:r>
            <a:r>
              <a:rPr lang="ja-JP" b="1">
                <a:solidFill>
                  <a:srgbClr val="FF0000"/>
                </a:solidFill>
                <a:ea typeface="+mn-lt"/>
                <a:cs typeface="+mn-lt"/>
              </a:rPr>
              <a:t>ひとりで着替えるのが難しい方のために介助を行うこと</a:t>
            </a:r>
            <a:r>
              <a:rPr lang="ja-JP">
                <a:ea typeface="+mn-lt"/>
                <a:cs typeface="+mn-lt"/>
              </a:rPr>
              <a:t>を指します。</a:t>
            </a:r>
            <a:br>
              <a:rPr lang="ja-JP" dirty="0">
                <a:ea typeface="+mn-lt"/>
                <a:cs typeface="+mn-lt"/>
              </a:rPr>
            </a:br>
            <a:r>
              <a:rPr lang="ja-JP">
                <a:ea typeface="+mn-lt"/>
                <a:cs typeface="+mn-lt"/>
              </a:rPr>
              <a:t>加齢によって寝たきりになってしまっている方は特に、寝汗をかいたり食事や排泄によって衣服が汚れてしまったりするため、着替えを行う機会が頻繁にあります。</a:t>
            </a:r>
            <a:endParaRPr lang="ja-JP" altLang="en-US">
              <a:cs typeface="Calibri" panose="020F0502020204030204"/>
            </a:endParaRPr>
          </a:p>
          <a:p>
            <a:endParaRPr lang="ja-JP"/>
          </a:p>
        </p:txBody>
      </p:sp>
    </p:spTree>
    <p:extLst>
      <p:ext uri="{BB962C8B-B14F-4D97-AF65-F5344CB8AC3E}">
        <p14:creationId xmlns:p14="http://schemas.microsoft.com/office/powerpoint/2010/main" val="2288445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コンテンツ プレースホルダー 2">
            <a:extLst>
              <a:ext uri="{FF2B5EF4-FFF2-40B4-BE49-F238E27FC236}">
                <a16:creationId xmlns:a16="http://schemas.microsoft.com/office/drawing/2014/main" id="{0855D4DC-19D4-12BC-94FA-D3F959783DFB}"/>
              </a:ext>
            </a:extLst>
          </p:cNvPr>
          <p:cNvSpPr>
            <a:spLocks noGrp="1"/>
          </p:cNvSpPr>
          <p:nvPr>
            <p:ph idx="1"/>
          </p:nvPr>
        </p:nvSpPr>
        <p:spPr>
          <a:xfrm>
            <a:off x="948813" y="1764174"/>
            <a:ext cx="10515600" cy="2114500"/>
          </a:xfrm>
        </p:spPr>
        <p:txBody>
          <a:bodyPr vert="horz" lIns="91440" tIns="45720" rIns="91440" bIns="45720" rtlCol="0" anchor="t">
            <a:normAutofit/>
          </a:bodyPr>
          <a:lstStyle/>
          <a:p>
            <a:r>
              <a:rPr lang="ja-JP">
                <a:ea typeface="ＭＳ Ｐゴシック"/>
                <a:cs typeface="Calibri"/>
              </a:rPr>
              <a:t>衣服を着替えることは、</a:t>
            </a:r>
            <a:r>
              <a:rPr lang="ja-JP" b="1">
                <a:solidFill>
                  <a:srgbClr val="FF0000"/>
                </a:solidFill>
                <a:ea typeface="ＭＳ Ｐゴシック"/>
                <a:cs typeface="Calibri"/>
              </a:rPr>
              <a:t>皮膚を清潔な状態に保って褥瘡を予防する</a:t>
            </a:r>
            <a:r>
              <a:rPr lang="ja-JP">
                <a:ea typeface="ＭＳ Ｐゴシック"/>
                <a:cs typeface="Calibri"/>
              </a:rPr>
              <a:t>だけでなく、利用者さんの</a:t>
            </a:r>
            <a:r>
              <a:rPr lang="ja-JP" b="1">
                <a:solidFill>
                  <a:srgbClr val="FF0000"/>
                </a:solidFill>
                <a:ea typeface="ＭＳ Ｐゴシック"/>
                <a:cs typeface="Calibri"/>
              </a:rPr>
              <a:t>QOLの向上</a:t>
            </a:r>
            <a:r>
              <a:rPr lang="ja-JP">
                <a:ea typeface="ＭＳ Ｐゴシック"/>
                <a:cs typeface="Calibri"/>
              </a:rPr>
              <a:t>にも役立ちます。</a:t>
            </a:r>
            <a:br>
              <a:rPr lang="ja-JP" dirty="0">
                <a:cs typeface="Calibri"/>
              </a:rPr>
            </a:br>
            <a:r>
              <a:rPr lang="ja-JP">
                <a:ea typeface="ＭＳ Ｐゴシック"/>
                <a:cs typeface="Calibri"/>
              </a:rPr>
              <a:t>そのため、自分でできるだろう部分と介助が必要な部分を見極めつつ、適切なサポートを心がけるようにしましょう。</a:t>
            </a:r>
            <a:endParaRPr lang="ja-JP" dirty="0">
              <a:ea typeface="ＭＳ Ｐゴシック"/>
              <a:cs typeface="+mn-lt"/>
            </a:endParaRPr>
          </a:p>
          <a:p>
            <a:endParaRPr lang="ja-JP" dirty="0">
              <a:ea typeface="+mn-lt"/>
              <a:cs typeface="+mn-lt"/>
            </a:endParaRPr>
          </a:p>
          <a:p>
            <a:endParaRPr lang="ja-JP" altLang="en-US" dirty="0">
              <a:ea typeface="ＭＳ Ｐゴシック"/>
              <a:cs typeface="Calibri"/>
            </a:endParaRPr>
          </a:p>
        </p:txBody>
      </p:sp>
      <p:pic>
        <p:nvPicPr>
          <p:cNvPr id="14" name="図 6" descr="四角形 が含まれている画像&#10;&#10;説明は自動で生成されたものです">
            <a:extLst>
              <a:ext uri="{FF2B5EF4-FFF2-40B4-BE49-F238E27FC236}">
                <a16:creationId xmlns:a16="http://schemas.microsoft.com/office/drawing/2014/main" id="{BE7C22C6-E1BC-A12A-EAD2-055ADC5EBEDD}"/>
              </a:ext>
            </a:extLst>
          </p:cNvPr>
          <p:cNvPicPr>
            <a:picLocks noChangeAspect="1"/>
          </p:cNvPicPr>
          <p:nvPr/>
        </p:nvPicPr>
        <p:blipFill>
          <a:blip r:embed="rId2"/>
          <a:stretch>
            <a:fillRect/>
          </a:stretch>
        </p:blipFill>
        <p:spPr>
          <a:xfrm>
            <a:off x="5814202" y="3692472"/>
            <a:ext cx="6037006" cy="2849775"/>
          </a:xfrm>
          <a:prstGeom prst="rect">
            <a:avLst/>
          </a:prstGeom>
        </p:spPr>
      </p:pic>
      <p:sp>
        <p:nvSpPr>
          <p:cNvPr id="9" name="テキスト ボックス 8">
            <a:extLst>
              <a:ext uri="{FF2B5EF4-FFF2-40B4-BE49-F238E27FC236}">
                <a16:creationId xmlns:a16="http://schemas.microsoft.com/office/drawing/2014/main" id="{0B59ECE5-12A1-7B29-BA8B-811469B376DE}"/>
              </a:ext>
            </a:extLst>
          </p:cNvPr>
          <p:cNvSpPr txBox="1"/>
          <p:nvPr/>
        </p:nvSpPr>
        <p:spPr>
          <a:xfrm>
            <a:off x="6150079" y="5243898"/>
            <a:ext cx="5373327" cy="92333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altLang="ja-JP" b="1" dirty="0">
                <a:solidFill>
                  <a:srgbClr val="808080"/>
                </a:solidFill>
                <a:latin typeface="Noto Sans JP"/>
                <a:ea typeface="ＭＳ Ｐゴシック"/>
              </a:rPr>
              <a:t>QOL</a:t>
            </a:r>
            <a:r>
              <a:rPr lang="ja-JP" altLang="en-US" b="1">
                <a:solidFill>
                  <a:srgbClr val="808080"/>
                </a:solidFill>
                <a:latin typeface="Noto Sans JP"/>
                <a:ea typeface="ＭＳ Ｐゴシック"/>
              </a:rPr>
              <a:t>とは「</a:t>
            </a:r>
            <a:r>
              <a:rPr lang="en-US" altLang="ja-JP" b="1" dirty="0">
                <a:solidFill>
                  <a:srgbClr val="808080"/>
                </a:solidFill>
                <a:latin typeface="Noto Sans JP"/>
                <a:ea typeface="ＭＳ Ｐゴシック"/>
              </a:rPr>
              <a:t>Quality of Life</a:t>
            </a:r>
            <a:r>
              <a:rPr lang="ja-JP" altLang="en-US" b="1">
                <a:solidFill>
                  <a:srgbClr val="808080"/>
                </a:solidFill>
                <a:latin typeface="Noto Sans JP"/>
                <a:ea typeface="ＭＳ Ｐゴシック"/>
              </a:rPr>
              <a:t>（クオリティ・オブ・ライフ）」の略称で、日本語では「生活の質」などと訳され「生きがい」や「満足度」という意味があります。</a:t>
            </a:r>
            <a:endParaRPr lang="en-US" altLang="ja-JP">
              <a:ea typeface="ＭＳ Ｐゴシック"/>
            </a:endParaRPr>
          </a:p>
        </p:txBody>
      </p:sp>
    </p:spTree>
    <p:extLst>
      <p:ext uri="{BB962C8B-B14F-4D97-AF65-F5344CB8AC3E}">
        <p14:creationId xmlns:p14="http://schemas.microsoft.com/office/powerpoint/2010/main" val="1926266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C9B9F33B-F0CC-4410-85D0-1B957DF435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7B020DAE-B020-3532-14C1-67CC99A30FA8}"/>
              </a:ext>
            </a:extLst>
          </p:cNvPr>
          <p:cNvSpPr>
            <a:spLocks noGrp="1"/>
          </p:cNvSpPr>
          <p:nvPr>
            <p:ph type="title"/>
          </p:nvPr>
        </p:nvSpPr>
        <p:spPr>
          <a:xfrm>
            <a:off x="474261" y="512975"/>
            <a:ext cx="4119569" cy="961623"/>
          </a:xfrm>
        </p:spPr>
        <p:txBody>
          <a:bodyPr vert="horz" lIns="91440" tIns="45720" rIns="91440" bIns="45720" rtlCol="0" anchor="ctr">
            <a:noAutofit/>
          </a:bodyPr>
          <a:lstStyle/>
          <a:p>
            <a:endParaRPr lang="ja-JP" sz="2800">
              <a:ea typeface="ＭＳ Ｐゴシック"/>
              <a:cs typeface="Calibri Light"/>
            </a:endParaRPr>
          </a:p>
          <a:p>
            <a:endParaRPr lang="ja-JP" sz="2800" dirty="0">
              <a:latin typeface="MS PGothic"/>
              <a:ea typeface="MS PGothic"/>
            </a:endParaRPr>
          </a:p>
          <a:p>
            <a:r>
              <a:rPr lang="ja-JP" altLang="en-US" sz="4800" b="1">
                <a:latin typeface="MS PGothic"/>
                <a:ea typeface="MS PGothic"/>
                <a:cs typeface="+mj-lt"/>
              </a:rPr>
              <a:t>上着の選び方</a:t>
            </a:r>
            <a:endParaRPr lang="ja-JP" sz="4800" b="1">
              <a:latin typeface="MS PGothic"/>
              <a:ea typeface="MS PGothic"/>
            </a:endParaRPr>
          </a:p>
          <a:p>
            <a:endParaRPr lang="ja-JP" altLang="en-US" sz="2800">
              <a:ea typeface="ＭＳ Ｐゴシック"/>
              <a:cs typeface="Calibri Light"/>
            </a:endParaRPr>
          </a:p>
        </p:txBody>
      </p:sp>
      <p:sp>
        <p:nvSpPr>
          <p:cNvPr id="46" name="Freeform: Shape 45">
            <a:extLst>
              <a:ext uri="{FF2B5EF4-FFF2-40B4-BE49-F238E27FC236}">
                <a16:creationId xmlns:a16="http://schemas.microsoft.com/office/drawing/2014/main" id="{55CB1B7E-4B0B-4E99-9560-9667270DA7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コンテンツ プレースホルダー 2">
            <a:extLst>
              <a:ext uri="{FF2B5EF4-FFF2-40B4-BE49-F238E27FC236}">
                <a16:creationId xmlns:a16="http://schemas.microsoft.com/office/drawing/2014/main" id="{559F6152-1C69-2C1D-08AF-25865AA8515B}"/>
              </a:ext>
            </a:extLst>
          </p:cNvPr>
          <p:cNvSpPr>
            <a:spLocks noGrp="1"/>
          </p:cNvSpPr>
          <p:nvPr>
            <p:ph idx="1"/>
          </p:nvPr>
        </p:nvSpPr>
        <p:spPr>
          <a:xfrm>
            <a:off x="144439" y="1825625"/>
            <a:ext cx="6337330" cy="4601547"/>
          </a:xfrm>
        </p:spPr>
        <p:txBody>
          <a:bodyPr vert="horz" lIns="91440" tIns="45720" rIns="91440" bIns="45720" rtlCol="0" anchor="t">
            <a:normAutofit/>
          </a:bodyPr>
          <a:lstStyle/>
          <a:p>
            <a:r>
              <a:rPr lang="ja-JP" sz="2400" b="1">
                <a:latin typeface="MS PGothic"/>
                <a:ea typeface="MS PGothic"/>
                <a:cs typeface="+mn-lt"/>
              </a:rPr>
              <a:t>たとえば上着は、ひじや肩の通りやすさを考えて、伸縮性のあるものにするとよいでしょう。</a:t>
            </a:r>
            <a:br>
              <a:rPr lang="ja-JP" sz="2400" b="1" dirty="0">
                <a:latin typeface="MS PGothic"/>
                <a:ea typeface="MS PGothic"/>
                <a:cs typeface="+mn-lt"/>
              </a:rPr>
            </a:br>
            <a:r>
              <a:rPr lang="ja-JP" sz="2400" b="1">
                <a:latin typeface="MS PGothic"/>
                <a:ea typeface="MS PGothic"/>
                <a:cs typeface="+mn-lt"/>
              </a:rPr>
              <a:t>身体にフィットしすぎるものは着脱が難しいですし、無理やり脱がせたり着せたりすると利用者さんの負担も大きくなり、ケガにもつながってしまいます。</a:t>
            </a:r>
            <a:br>
              <a:rPr lang="ja-JP" sz="2400" b="1" dirty="0">
                <a:latin typeface="MS PGothic"/>
                <a:ea typeface="MS PGothic"/>
                <a:cs typeface="+mn-lt"/>
              </a:rPr>
            </a:br>
            <a:r>
              <a:rPr lang="ja-JP" sz="2400" b="1">
                <a:latin typeface="MS PGothic"/>
                <a:ea typeface="MS PGothic"/>
                <a:cs typeface="+mn-lt"/>
              </a:rPr>
              <a:t>伸び縮みしない生地のものを着せる場合には、大きめのサイズを選ぶといいですね。</a:t>
            </a:r>
            <a:endParaRPr lang="ja-JP" altLang="en-US">
              <a:latin typeface="MS PGothic"/>
              <a:ea typeface="MS PGothic"/>
            </a:endParaRPr>
          </a:p>
        </p:txBody>
      </p:sp>
      <p:sp>
        <p:nvSpPr>
          <p:cNvPr id="48" name="Oval 47">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0631" y="2700688"/>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図 5">
            <a:extLst>
              <a:ext uri="{FF2B5EF4-FFF2-40B4-BE49-F238E27FC236}">
                <a16:creationId xmlns:a16="http://schemas.microsoft.com/office/drawing/2014/main" id="{37BDC7B5-0A5B-75B3-3C27-B1C6BDD21A54}"/>
              </a:ext>
            </a:extLst>
          </p:cNvPr>
          <p:cNvPicPr>
            <a:picLocks noChangeAspect="1"/>
          </p:cNvPicPr>
          <p:nvPr/>
        </p:nvPicPr>
        <p:blipFill rotWithShape="1">
          <a:blip r:embed="rId2"/>
          <a:srcRect l="2750" r="1" b="1"/>
          <a:stretch/>
        </p:blipFill>
        <p:spPr>
          <a:xfrm>
            <a:off x="8219558" y="852372"/>
            <a:ext cx="3096807" cy="3096807"/>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50" name="Freeform: Shape 49">
            <a:extLst>
              <a:ext uri="{FF2B5EF4-FFF2-40B4-BE49-F238E27FC236}">
                <a16:creationId xmlns:a16="http://schemas.microsoft.com/office/drawing/2014/main" id="{196DE3D2-178D-4017-842D-87C88CE92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3881"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52" name="Straight Connector 51">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55865" y="1026771"/>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pic>
        <p:nvPicPr>
          <p:cNvPr id="4" name="図 4" descr="シャツ が含まれている画像&#10;&#10;説明は自動で生成されたものです">
            <a:extLst>
              <a:ext uri="{FF2B5EF4-FFF2-40B4-BE49-F238E27FC236}">
                <a16:creationId xmlns:a16="http://schemas.microsoft.com/office/drawing/2014/main" id="{16A7F7C8-62B8-B4CE-E1A4-4CDEAF8AEBDE}"/>
              </a:ext>
            </a:extLst>
          </p:cNvPr>
          <p:cNvPicPr>
            <a:picLocks noChangeAspect="1"/>
          </p:cNvPicPr>
          <p:nvPr/>
        </p:nvPicPr>
        <p:blipFill rotWithShape="1">
          <a:blip r:embed="rId3"/>
          <a:srcRect l="4042" r="24" b="1"/>
          <a:stretch/>
        </p:blipFill>
        <p:spPr>
          <a:xfrm>
            <a:off x="6723881" y="4685200"/>
            <a:ext cx="2733741" cy="2172801"/>
          </a:xfrm>
          <a:custGeom>
            <a:avLst/>
            <a:gdLst/>
            <a:ahLst/>
            <a:cxnLst/>
            <a:rect l="l" t="t" r="r" b="b"/>
            <a:pathLst>
              <a:path w="2733741" h="2172801">
                <a:moveTo>
                  <a:pt x="1366871" y="0"/>
                </a:moveTo>
                <a:cubicBezTo>
                  <a:pt x="2121772" y="0"/>
                  <a:pt x="2733741" y="595368"/>
                  <a:pt x="2733741" y="1329791"/>
                </a:cubicBezTo>
                <a:cubicBezTo>
                  <a:pt x="2733741" y="1605200"/>
                  <a:pt x="2647683" y="1861054"/>
                  <a:pt x="2500301" y="2073290"/>
                </a:cubicBezTo>
                <a:lnTo>
                  <a:pt x="2423813" y="2172801"/>
                </a:lnTo>
                <a:lnTo>
                  <a:pt x="309928" y="2172801"/>
                </a:lnTo>
                <a:lnTo>
                  <a:pt x="233440" y="2073290"/>
                </a:lnTo>
                <a:cubicBezTo>
                  <a:pt x="86058" y="1861054"/>
                  <a:pt x="0" y="1605200"/>
                  <a:pt x="0" y="1329791"/>
                </a:cubicBezTo>
                <a:cubicBezTo>
                  <a:pt x="0" y="595368"/>
                  <a:pt x="611969" y="0"/>
                  <a:pt x="1366871" y="0"/>
                </a:cubicBezTo>
                <a:close/>
              </a:path>
            </a:pathLst>
          </a:custGeom>
        </p:spPr>
      </p:pic>
      <p:sp>
        <p:nvSpPr>
          <p:cNvPr id="54" name="Arc 53">
            <a:extLst>
              <a:ext uri="{FF2B5EF4-FFF2-40B4-BE49-F238E27FC236}">
                <a16:creationId xmlns:a16="http://schemas.microsoft.com/office/drawing/2014/main" id="{034ACCCC-54D4-4F78-9B85-4A34FEBAA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54998">
            <a:off x="6055857" y="4209253"/>
            <a:ext cx="3868217" cy="3868217"/>
          </a:xfrm>
          <a:prstGeom prst="arc">
            <a:avLst>
              <a:gd name="adj1" fmla="val 16200000"/>
              <a:gd name="adj2" fmla="val 20479261"/>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72413CFE-8B8A-45C9-B7BA-CF49986D4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794196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95F4E411-F135-338B-D35A-9DCC7CF11805}"/>
              </a:ext>
            </a:extLst>
          </p:cNvPr>
          <p:cNvSpPr>
            <a:spLocks noGrp="1"/>
          </p:cNvSpPr>
          <p:nvPr>
            <p:ph type="title"/>
          </p:nvPr>
        </p:nvSpPr>
        <p:spPr>
          <a:xfrm>
            <a:off x="167186" y="254824"/>
            <a:ext cx="4517785" cy="1280071"/>
          </a:xfrm>
        </p:spPr>
        <p:txBody>
          <a:bodyPr>
            <a:normAutofit/>
          </a:bodyPr>
          <a:lstStyle/>
          <a:p>
            <a:r>
              <a:rPr lang="ja-JP" altLang="en-US" sz="5400">
                <a:ea typeface="ＭＳ Ｐゴシック"/>
                <a:cs typeface="Calibri Light"/>
              </a:rPr>
              <a:t>下着の選び方</a:t>
            </a:r>
          </a:p>
        </p:txBody>
      </p:sp>
      <p:sp>
        <p:nvSpPr>
          <p:cNvPr id="3" name="コンテンツ プレースホルダー 2">
            <a:extLst>
              <a:ext uri="{FF2B5EF4-FFF2-40B4-BE49-F238E27FC236}">
                <a16:creationId xmlns:a16="http://schemas.microsoft.com/office/drawing/2014/main" id="{34E679FE-6756-9731-651B-B4560D6EDE09}"/>
              </a:ext>
            </a:extLst>
          </p:cNvPr>
          <p:cNvSpPr>
            <a:spLocks noGrp="1"/>
          </p:cNvSpPr>
          <p:nvPr>
            <p:ph idx="1"/>
          </p:nvPr>
        </p:nvSpPr>
        <p:spPr>
          <a:xfrm>
            <a:off x="121694" y="1825625"/>
            <a:ext cx="6184014" cy="4351338"/>
          </a:xfrm>
        </p:spPr>
        <p:txBody>
          <a:bodyPr vert="horz" lIns="91440" tIns="45720" rIns="91440" bIns="45720" rtlCol="0" anchor="t">
            <a:noAutofit/>
          </a:bodyPr>
          <a:lstStyle/>
          <a:p>
            <a:r>
              <a:rPr lang="ja-JP" sz="2400" b="1">
                <a:latin typeface="MS PGothic"/>
                <a:ea typeface="MS PGothic"/>
                <a:cs typeface="+mn-lt"/>
              </a:rPr>
              <a:t>ゆったり履けるサイズを選びましょう</a:t>
            </a:r>
            <a:r>
              <a:rPr lang="ja-JP" sz="2400">
                <a:latin typeface="MS PGothic"/>
                <a:ea typeface="MS PGothic"/>
                <a:cs typeface="+mn-lt"/>
              </a:rPr>
              <a:t>。</a:t>
            </a:r>
            <a:br>
              <a:rPr lang="ja-JP" sz="2400" dirty="0">
                <a:latin typeface="MS PGothic"/>
                <a:ea typeface="MS PGothic"/>
                <a:cs typeface="+mn-lt"/>
              </a:rPr>
            </a:br>
            <a:r>
              <a:rPr lang="ja-JP" sz="2400">
                <a:latin typeface="MS PGothic"/>
                <a:ea typeface="MS PGothic"/>
                <a:cs typeface="+mn-lt"/>
              </a:rPr>
              <a:t>ただし、尿取りパッドを使用している男性の場合、裾の広いトランクスタイプにしてしまうと、隙間からパッドが外れて落ちてしまうことがあります。そのため、ボクサータイプを選ぶのがおすすめです。</a:t>
            </a:r>
            <a:br>
              <a:rPr lang="ja-JP" sz="2400" dirty="0">
                <a:latin typeface="MS PGothic"/>
                <a:ea typeface="MS PGothic"/>
                <a:cs typeface="+mn-lt"/>
              </a:rPr>
            </a:br>
            <a:r>
              <a:rPr lang="ja-JP" sz="2400">
                <a:latin typeface="MS PGothic"/>
                <a:ea typeface="MS PGothic"/>
                <a:cs typeface="+mn-lt"/>
              </a:rPr>
              <a:t>女性の場合は、おりもので下着を汚してしまわないよう、おりものシートを使用するとよいでしょう。</a:t>
            </a:r>
            <a:endParaRPr lang="ja-JP" altLang="en-US" sz="2400">
              <a:latin typeface="MS PGothic"/>
              <a:ea typeface="MS PGothic"/>
              <a:cs typeface="Calibri" panose="020F0502020204030204"/>
            </a:endParaRPr>
          </a:p>
          <a:p>
            <a:r>
              <a:rPr lang="ja-JP" sz="2400">
                <a:latin typeface="MS PGothic"/>
                <a:ea typeface="MS PGothic"/>
                <a:cs typeface="+mn-lt"/>
              </a:rPr>
              <a:t>下着やズボンに関しては、「自分で排尿ができる状態の男性には前開きタイプを選ぶ」などの利用者さんの状態に合わせることも必要です。</a:t>
            </a:r>
            <a:endParaRPr lang="ja-JP" sz="2400">
              <a:latin typeface="MS PGothic"/>
              <a:ea typeface="MS PGothic"/>
              <a:cs typeface="Calibri"/>
            </a:endParaRPr>
          </a:p>
          <a:p>
            <a:endParaRPr lang="ja-JP" altLang="en-US" sz="2000" dirty="0">
              <a:latin typeface="MS PGothic"/>
              <a:ea typeface="MS PGothic"/>
              <a:cs typeface="Calibri"/>
            </a:endParaRPr>
          </a:p>
        </p:txBody>
      </p:sp>
      <p:sp>
        <p:nvSpPr>
          <p:cNvPr id="29" name="Oval 28">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図 4" descr="ナイフ, 座る, テーブル が含まれている画像&#10;&#10;説明は自動で生成されたものです">
            <a:extLst>
              <a:ext uri="{FF2B5EF4-FFF2-40B4-BE49-F238E27FC236}">
                <a16:creationId xmlns:a16="http://schemas.microsoft.com/office/drawing/2014/main" id="{DF574717-9342-B308-1CB4-4152D29485C6}"/>
              </a:ext>
            </a:extLst>
          </p:cNvPr>
          <p:cNvPicPr>
            <a:picLocks noChangeAspect="1"/>
          </p:cNvPicPr>
          <p:nvPr/>
        </p:nvPicPr>
        <p:blipFill rotWithShape="1">
          <a:blip r:embed="rId2"/>
          <a:srcRect t="14319" r="2" b="19503"/>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31" name="Arc 30">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5" name="図 5">
            <a:extLst>
              <a:ext uri="{FF2B5EF4-FFF2-40B4-BE49-F238E27FC236}">
                <a16:creationId xmlns:a16="http://schemas.microsoft.com/office/drawing/2014/main" id="{882A7752-7054-02EC-5973-C44E43F72912}"/>
              </a:ext>
            </a:extLst>
          </p:cNvPr>
          <p:cNvPicPr>
            <a:picLocks noChangeAspect="1"/>
          </p:cNvPicPr>
          <p:nvPr/>
        </p:nvPicPr>
        <p:blipFill rotWithShape="1">
          <a:blip r:embed="rId3"/>
          <a:srcRect t="17723" r="-4" b="23515"/>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104346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8D436F-9ACD-4C92-AFC8-C934C527A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90538E0-A884-4E60-A6AB-77D830E2FC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3478" y="0"/>
            <a:ext cx="465738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A05DEE21-22D2-1E56-D3BD-773A2E7B0F88}"/>
              </a:ext>
            </a:extLst>
          </p:cNvPr>
          <p:cNvSpPr>
            <a:spLocks noGrp="1"/>
          </p:cNvSpPr>
          <p:nvPr>
            <p:ph type="title"/>
          </p:nvPr>
        </p:nvSpPr>
        <p:spPr>
          <a:xfrm>
            <a:off x="1810177" y="2117837"/>
            <a:ext cx="3722933" cy="757130"/>
          </a:xfrm>
          <a:ln w="25400" cap="sq">
            <a:solidFill>
              <a:srgbClr val="FFFFFF"/>
            </a:solidFill>
            <a:miter lim="800000"/>
          </a:ln>
        </p:spPr>
        <p:txBody>
          <a:bodyPr vert="horz" wrap="square" lIns="91440" tIns="45720" rIns="91440" bIns="45720" rtlCol="0" anchor="ctr">
            <a:normAutofit/>
          </a:bodyPr>
          <a:lstStyle/>
          <a:p>
            <a:pPr algn="ctr"/>
            <a:r>
              <a:rPr lang="ja-JP" altLang="en-US" sz="4000" kern="1200">
                <a:solidFill>
                  <a:srgbClr val="FFFFFF"/>
                </a:solidFill>
                <a:latin typeface="+mj-lt"/>
                <a:ea typeface="ＭＳ Ｐゴシック"/>
                <a:cs typeface="+mj-cs"/>
              </a:rPr>
              <a:t>ズボンの選び方</a:t>
            </a:r>
          </a:p>
        </p:txBody>
      </p:sp>
      <p:sp>
        <p:nvSpPr>
          <p:cNvPr id="13" name="Rectangle 12">
            <a:extLst>
              <a:ext uri="{FF2B5EF4-FFF2-40B4-BE49-F238E27FC236}">
                <a16:creationId xmlns:a16="http://schemas.microsoft.com/office/drawing/2014/main" id="{DB0D7DD0-1C67-4D4C-9E06-678233DB84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53478" cy="6858000"/>
          </a:xfrm>
          <a:prstGeom prst="rect">
            <a:avLst/>
          </a:prstGeom>
          <a:solidFill>
            <a:srgbClr val="4040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コンテンツ プレースホルダー 2">
            <a:extLst>
              <a:ext uri="{FF2B5EF4-FFF2-40B4-BE49-F238E27FC236}">
                <a16:creationId xmlns:a16="http://schemas.microsoft.com/office/drawing/2014/main" id="{2772990A-46C2-31E7-DCD9-88A4A1A7F197}"/>
              </a:ext>
            </a:extLst>
          </p:cNvPr>
          <p:cNvSpPr>
            <a:spLocks noGrp="1"/>
          </p:cNvSpPr>
          <p:nvPr>
            <p:ph idx="1"/>
          </p:nvPr>
        </p:nvSpPr>
        <p:spPr>
          <a:xfrm>
            <a:off x="6142357" y="640080"/>
            <a:ext cx="5997036" cy="2546604"/>
          </a:xfrm>
        </p:spPr>
        <p:txBody>
          <a:bodyPr vert="horz" lIns="91440" tIns="45720" rIns="91440" bIns="45720" rtlCol="0" anchor="t">
            <a:normAutofit/>
          </a:bodyPr>
          <a:lstStyle/>
          <a:p>
            <a:r>
              <a:rPr lang="ja-JP" altLang="en-US" sz="2400" b="1">
                <a:ea typeface="ＭＳ Ｐゴシック"/>
              </a:rPr>
              <a:t>ズボンを選ぶ際も、ウエストの締め付けを考慮してゆったり着られるサイズにするとよいでしょう。</a:t>
            </a:r>
            <a:br>
              <a:rPr lang="ja-JP" altLang="en-US" sz="2400" b="1" dirty="0"/>
            </a:br>
            <a:r>
              <a:rPr lang="ja-JP" altLang="en-US" sz="2400" b="1">
                <a:ea typeface="ＭＳ Ｐゴシック"/>
              </a:rPr>
              <a:t>大きめを選んでおけば、車いすに座った状態でも裾が上がらず、足全体を冷やさないで済みます。</a:t>
            </a:r>
            <a:endParaRPr kumimoji="1" lang="en-US" altLang="ja-JP" sz="2400" b="1">
              <a:ea typeface="ＭＳ Ｐゴシック"/>
            </a:endParaRPr>
          </a:p>
        </p:txBody>
      </p:sp>
      <p:sp>
        <p:nvSpPr>
          <p:cNvPr id="4" name="テキスト ボックス 3">
            <a:extLst>
              <a:ext uri="{FF2B5EF4-FFF2-40B4-BE49-F238E27FC236}">
                <a16:creationId xmlns:a16="http://schemas.microsoft.com/office/drawing/2014/main" id="{10D68B8A-8F78-4A77-EFE3-DDCC2BC18FCF}"/>
              </a:ext>
            </a:extLst>
          </p:cNvPr>
          <p:cNvSpPr txBox="1"/>
          <p:nvPr/>
        </p:nvSpPr>
        <p:spPr>
          <a:xfrm>
            <a:off x="6146647" y="3882269"/>
            <a:ext cx="5989994" cy="2876425"/>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ja-JP" altLang="en-US" sz="2400" b="1">
                <a:latin typeface="MS PGothic"/>
                <a:ea typeface="MS PGothic"/>
              </a:rPr>
              <a:t>ジーンズなど硬い素材のもの、ズボンの後ろにポケットやボタンがあるものは、褥瘡の原因になるので</a:t>
            </a:r>
            <a:r>
              <a:rPr lang="en-US" altLang="ja-JP" sz="2400" b="1" dirty="0">
                <a:latin typeface="MS PGothic"/>
                <a:ea typeface="ＭＳ Ｐゴシック"/>
              </a:rPr>
              <a:t>NG</a:t>
            </a:r>
            <a:r>
              <a:rPr lang="ja-JP" altLang="en-US" sz="2400" b="1">
                <a:latin typeface="MS PGothic"/>
                <a:ea typeface="MS PGothic"/>
              </a:rPr>
              <a:t>。</a:t>
            </a:r>
            <a:br>
              <a:rPr lang="en-US" altLang="ja-JP" sz="2400" b="1" dirty="0">
                <a:latin typeface="MS PGothic"/>
              </a:rPr>
            </a:br>
            <a:r>
              <a:rPr lang="ja-JP" altLang="en-US" sz="2400" b="1">
                <a:latin typeface="MS PGothic"/>
                <a:ea typeface="MS PGothic"/>
              </a:rPr>
              <a:t>「どうしても着たい」と利用者さんから要望があった場合には、ボタンやポケットを外すなどの改良が必要です。</a:t>
            </a:r>
            <a:endParaRPr lang="en-US" altLang="ja-JP" sz="2400" b="1">
              <a:latin typeface="MS PGothic"/>
              <a:ea typeface="MS PGothic"/>
              <a:cs typeface="Calibri"/>
            </a:endParaRPr>
          </a:p>
        </p:txBody>
      </p:sp>
      <p:pic>
        <p:nvPicPr>
          <p:cNvPr id="6" name="図 6" descr="シャツ が含まれている画像&#10;&#10;説明は自動で生成されたものです">
            <a:extLst>
              <a:ext uri="{FF2B5EF4-FFF2-40B4-BE49-F238E27FC236}">
                <a16:creationId xmlns:a16="http://schemas.microsoft.com/office/drawing/2014/main" id="{2B7DD86B-AE09-EBA8-00A0-19DE00636D81}"/>
              </a:ext>
            </a:extLst>
          </p:cNvPr>
          <p:cNvPicPr>
            <a:picLocks noChangeAspect="1"/>
          </p:cNvPicPr>
          <p:nvPr/>
        </p:nvPicPr>
        <p:blipFill>
          <a:blip r:embed="rId2"/>
          <a:stretch>
            <a:fillRect/>
          </a:stretch>
        </p:blipFill>
        <p:spPr>
          <a:xfrm>
            <a:off x="2412902" y="3366044"/>
            <a:ext cx="2743200" cy="2743200"/>
          </a:xfrm>
          <a:prstGeom prst="rect">
            <a:avLst/>
          </a:prstGeom>
        </p:spPr>
      </p:pic>
    </p:spTree>
    <p:extLst>
      <p:ext uri="{BB962C8B-B14F-4D97-AF65-F5344CB8AC3E}">
        <p14:creationId xmlns:p14="http://schemas.microsoft.com/office/powerpoint/2010/main" val="146528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1F6BF70-C7D1-4AF9-8DB4-BEEB8A9C35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テキスト ボックス 6">
            <a:extLst>
              <a:ext uri="{FF2B5EF4-FFF2-40B4-BE49-F238E27FC236}">
                <a16:creationId xmlns:a16="http://schemas.microsoft.com/office/drawing/2014/main" id="{D122F7CF-C3C5-5AE5-1802-E623106D0912}"/>
              </a:ext>
            </a:extLst>
          </p:cNvPr>
          <p:cNvSpPr txBox="1"/>
          <p:nvPr/>
        </p:nvSpPr>
        <p:spPr>
          <a:xfrm>
            <a:off x="645065" y="1097280"/>
            <a:ext cx="3796306" cy="4666207"/>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ja-JP" altLang="en-US" sz="4800" b="1" kern="1200">
                <a:solidFill>
                  <a:schemeClr val="tx1"/>
                </a:solidFill>
                <a:latin typeface="+mj-lt"/>
                <a:ea typeface="+mj-ea"/>
                <a:cs typeface="+mj-cs"/>
              </a:rPr>
              <a:t>選ぶべき洋服の特徴をまとめると</a:t>
            </a:r>
            <a:r>
              <a:rPr lang="en-US" altLang="ja-JP" sz="4800" b="1" kern="1200">
                <a:solidFill>
                  <a:schemeClr val="tx1"/>
                </a:solidFill>
                <a:latin typeface="+mj-lt"/>
                <a:ea typeface="+mj-ea"/>
                <a:cs typeface="+mj-cs"/>
              </a:rPr>
              <a:t>……</a:t>
            </a:r>
            <a:endParaRPr lang="en-US" altLang="ja-JP" sz="4800" kern="1200">
              <a:solidFill>
                <a:schemeClr val="tx1"/>
              </a:solidFill>
              <a:latin typeface="+mj-lt"/>
              <a:ea typeface="+mj-ea"/>
              <a:cs typeface="+mj-cs"/>
            </a:endParaRPr>
          </a:p>
        </p:txBody>
      </p:sp>
      <p:grpSp>
        <p:nvGrpSpPr>
          <p:cNvPr id="20" name="Group 19">
            <a:extLst>
              <a:ext uri="{FF2B5EF4-FFF2-40B4-BE49-F238E27FC236}">
                <a16:creationId xmlns:a16="http://schemas.microsoft.com/office/drawing/2014/main" id="{0C66A8B6-1F6E-4FCC-93B9-B9986B6FD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576" y="5945955"/>
            <a:ext cx="12109423" cy="525780"/>
            <a:chOff x="82576" y="5945955"/>
            <a:chExt cx="12109423" cy="525780"/>
          </a:xfrm>
        </p:grpSpPr>
        <p:sp>
          <p:nvSpPr>
            <p:cNvPr id="21" name="Rectangle 20">
              <a:extLst>
                <a:ext uri="{FF2B5EF4-FFF2-40B4-BE49-F238E27FC236}">
                  <a16:creationId xmlns:a16="http://schemas.microsoft.com/office/drawing/2014/main" id="{CAF7C4FD-65AD-4BBE-886A-D2E923F94C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3361"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BA8278B-6DF7-481F-B1FA-FFE7D6C3C7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5998176"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テキスト ボックス 4">
            <a:extLst>
              <a:ext uri="{FF2B5EF4-FFF2-40B4-BE49-F238E27FC236}">
                <a16:creationId xmlns:a16="http://schemas.microsoft.com/office/drawing/2014/main" id="{CEF8BC27-7CED-006A-202B-666C37991FC0}"/>
              </a:ext>
            </a:extLst>
          </p:cNvPr>
          <p:cNvSpPr txBox="1"/>
          <p:nvPr/>
        </p:nvSpPr>
        <p:spPr>
          <a:xfrm>
            <a:off x="799178" y="170866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ja-JP" altLang="en-US" dirty="0">
              <a:ea typeface="ＭＳ Ｐゴシック"/>
              <a:cs typeface="Calibri"/>
            </a:endParaRPr>
          </a:p>
        </p:txBody>
      </p:sp>
      <p:graphicFrame>
        <p:nvGraphicFramePr>
          <p:cNvPr id="14" name="コンテンツ プレースホルダー 2">
            <a:extLst>
              <a:ext uri="{FF2B5EF4-FFF2-40B4-BE49-F238E27FC236}">
                <a16:creationId xmlns:a16="http://schemas.microsoft.com/office/drawing/2014/main" id="{FD0F02A8-A651-4791-0802-C61B08135E5B}"/>
              </a:ext>
            </a:extLst>
          </p:cNvPr>
          <p:cNvGraphicFramePr>
            <a:graphicFrameLocks noGrp="1"/>
          </p:cNvGraphicFramePr>
          <p:nvPr>
            <p:ph idx="1"/>
            <p:extLst>
              <p:ext uri="{D42A27DB-BD31-4B8C-83A1-F6EECF244321}">
                <p14:modId xmlns:p14="http://schemas.microsoft.com/office/powerpoint/2010/main" val="2501302868"/>
              </p:ext>
            </p:extLst>
          </p:nvPr>
        </p:nvGraphicFramePr>
        <p:xfrm>
          <a:off x="5431536" y="1014153"/>
          <a:ext cx="5918184" cy="4979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9116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7">
            <a:extLst>
              <a:ext uri="{FF2B5EF4-FFF2-40B4-BE49-F238E27FC236}">
                <a16:creationId xmlns:a16="http://schemas.microsoft.com/office/drawing/2014/main" id="{713402D7-8BA3-107D-C8F4-974272E9EE64}"/>
              </a:ext>
            </a:extLst>
          </p:cNvPr>
          <p:cNvPicPr>
            <a:picLocks noGrp="1" noChangeAspect="1"/>
          </p:cNvPicPr>
          <p:nvPr>
            <p:ph idx="1"/>
          </p:nvPr>
        </p:nvPicPr>
        <p:blipFill>
          <a:blip r:embed="rId2"/>
          <a:stretch>
            <a:fillRect/>
          </a:stretch>
        </p:blipFill>
        <p:spPr>
          <a:xfrm>
            <a:off x="2881566" y="203303"/>
            <a:ext cx="5838932" cy="6440691"/>
          </a:xfrm>
        </p:spPr>
      </p:pic>
    </p:spTree>
    <p:extLst>
      <p:ext uri="{BB962C8B-B14F-4D97-AF65-F5344CB8AC3E}">
        <p14:creationId xmlns:p14="http://schemas.microsoft.com/office/powerpoint/2010/main" val="57773953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ワイド画面</PresentationFormat>
  <Paragraphs>0</Paragraphs>
  <Slides>8</Slides>
  <Notes>0</Notes>
  <HiddenSlides>0</HiddenSlides>
  <MMClips>0</MMClips>
  <ScaleCrop>false</ScaleCrop>
  <HeadingPairs>
    <vt:vector size="4" baseType="variant">
      <vt:variant>
        <vt:lpstr>テーマ</vt:lpstr>
      </vt:variant>
      <vt:variant>
        <vt:i4>1</vt:i4>
      </vt:variant>
      <vt:variant>
        <vt:lpstr>スライド タイトル</vt:lpstr>
      </vt:variant>
      <vt:variant>
        <vt:i4>8</vt:i4>
      </vt:variant>
    </vt:vector>
  </HeadingPairs>
  <TitlesOfParts>
    <vt:vector size="9" baseType="lpstr">
      <vt:lpstr>Office テーマ</vt:lpstr>
      <vt:lpstr>更衣介助とは？</vt:lpstr>
      <vt:lpstr>PowerPoint プレゼンテーション</vt:lpstr>
      <vt:lpstr>PowerPoint プレゼンテーション</vt:lpstr>
      <vt:lpstr>  上着の選び方 </vt:lpstr>
      <vt:lpstr>下着の選び方</vt:lpstr>
      <vt:lpstr>ズボンの選び方</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lastModifiedBy/>
  <cp:revision>171</cp:revision>
  <dcterms:created xsi:type="dcterms:W3CDTF">2022-04-25T12:37:48Z</dcterms:created>
  <dcterms:modified xsi:type="dcterms:W3CDTF">2022-04-27T18:41:25Z</dcterms:modified>
</cp:coreProperties>
</file>